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0"/>
  </p:notesMasterIdLst>
  <p:sldIdLst>
    <p:sldId id="256" r:id="rId2"/>
    <p:sldId id="258" r:id="rId3"/>
    <p:sldId id="259" r:id="rId4"/>
    <p:sldId id="310" r:id="rId5"/>
    <p:sldId id="266" r:id="rId6"/>
    <p:sldId id="312" r:id="rId7"/>
    <p:sldId id="313" r:id="rId8"/>
    <p:sldId id="314" r:id="rId9"/>
    <p:sldId id="315" r:id="rId10"/>
    <p:sldId id="311" r:id="rId11"/>
    <p:sldId id="316" r:id="rId12"/>
    <p:sldId id="317" r:id="rId13"/>
    <p:sldId id="318" r:id="rId14"/>
    <p:sldId id="320" r:id="rId15"/>
    <p:sldId id="321" r:id="rId16"/>
    <p:sldId id="322" r:id="rId17"/>
    <p:sldId id="319" r:id="rId18"/>
    <p:sldId id="323" r:id="rId19"/>
  </p:sldIdLst>
  <p:sldSz cx="9144000" cy="5143500" type="screen16x9"/>
  <p:notesSz cx="6858000" cy="9144000"/>
  <p:embeddedFontLst>
    <p:embeddedFont>
      <p:font typeface="Fira Sans Extra Condensed Medium" panose="020B060402020202020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Overpass Black" panose="020B0604020202020204" charset="0"/>
      <p:bold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E2989E-51B7-4DAC-AC0E-C5EE4CE6A770}">
  <a:tblStyle styleId="{32E2989E-51B7-4DAC-AC0E-C5EE4CE6A7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0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ga7274a182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9" name="Google Shape;2139;ga7274a182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a7274a1822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a7274a1822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a8768f9383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a8768f9383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26500" y="1130675"/>
            <a:ext cx="6291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220225"/>
            <a:ext cx="7704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mt="66000"/>
          </a:blip>
          <a:stretch>
            <a:fillRect/>
          </a:stretch>
        </p:blipFill>
        <p:spPr>
          <a:xfrm rot="1326165" flipH="1">
            <a:off x="-1328945" y="-932567"/>
            <a:ext cx="3297389" cy="2276634"/>
          </a:xfrm>
          <a:prstGeom prst="rect">
            <a:avLst/>
          </a:prstGeom>
          <a:noFill/>
          <a:ln>
            <a:noFill/>
          </a:ln>
        </p:spPr>
      </p:pic>
      <p:pic>
        <p:nvPicPr>
          <p:cNvPr id="12" name="Google Shape;12;p2"/>
          <p:cNvPicPr preferRelativeResize="0"/>
          <p:nvPr/>
        </p:nvPicPr>
        <p:blipFill>
          <a:blip r:embed="rId3">
            <a:alphaModFix amt="64000"/>
          </a:blip>
          <a:stretch>
            <a:fillRect/>
          </a:stretch>
        </p:blipFill>
        <p:spPr>
          <a:xfrm rot="2440329">
            <a:off x="6865875" y="-711275"/>
            <a:ext cx="3592175" cy="3021601"/>
          </a:xfrm>
          <a:prstGeom prst="rect">
            <a:avLst/>
          </a:prstGeom>
          <a:noFill/>
          <a:ln>
            <a:noFill/>
          </a:ln>
        </p:spPr>
      </p:pic>
      <p:pic>
        <p:nvPicPr>
          <p:cNvPr id="13" name="Google Shape;13;p2"/>
          <p:cNvPicPr preferRelativeResize="0"/>
          <p:nvPr/>
        </p:nvPicPr>
        <p:blipFill>
          <a:blip r:embed="rId4">
            <a:alphaModFix amt="67000"/>
          </a:blip>
          <a:stretch>
            <a:fillRect/>
          </a:stretch>
        </p:blipFill>
        <p:spPr>
          <a:xfrm rot="5400000" flipH="1">
            <a:off x="-1871711" y="-356575"/>
            <a:ext cx="2894875" cy="2593326"/>
          </a:xfrm>
          <a:prstGeom prst="rect">
            <a:avLst/>
          </a:prstGeom>
          <a:noFill/>
          <a:ln>
            <a:noFill/>
          </a:ln>
        </p:spPr>
      </p:pic>
      <p:pic>
        <p:nvPicPr>
          <p:cNvPr id="14" name="Google Shape;14;p2"/>
          <p:cNvPicPr preferRelativeResize="0"/>
          <p:nvPr/>
        </p:nvPicPr>
        <p:blipFill>
          <a:blip r:embed="rId2">
            <a:alphaModFix amt="66000"/>
          </a:blip>
          <a:stretch>
            <a:fillRect/>
          </a:stretch>
        </p:blipFill>
        <p:spPr>
          <a:xfrm rot="1326165" flipH="1">
            <a:off x="-889245" y="3430558"/>
            <a:ext cx="3297389" cy="2276634"/>
          </a:xfrm>
          <a:prstGeom prst="rect">
            <a:avLst/>
          </a:prstGeom>
          <a:noFill/>
          <a:ln>
            <a:noFill/>
          </a:ln>
        </p:spPr>
      </p:pic>
      <p:pic>
        <p:nvPicPr>
          <p:cNvPr id="15" name="Google Shape;15;p2"/>
          <p:cNvPicPr preferRelativeResize="0"/>
          <p:nvPr/>
        </p:nvPicPr>
        <p:blipFill>
          <a:blip r:embed="rId5">
            <a:alphaModFix amt="82000"/>
          </a:blip>
          <a:stretch>
            <a:fillRect/>
          </a:stretch>
        </p:blipFill>
        <p:spPr>
          <a:xfrm rot="10670981">
            <a:off x="6959826" y="3022524"/>
            <a:ext cx="3632875" cy="2999026"/>
          </a:xfrm>
          <a:prstGeom prst="rect">
            <a:avLst/>
          </a:prstGeom>
          <a:noFill/>
          <a:ln>
            <a:noFill/>
          </a:ln>
        </p:spPr>
      </p:pic>
      <p:grpSp>
        <p:nvGrpSpPr>
          <p:cNvPr id="16" name="Google Shape;16;p2"/>
          <p:cNvGrpSpPr/>
          <p:nvPr/>
        </p:nvGrpSpPr>
        <p:grpSpPr>
          <a:xfrm rot="-2700000">
            <a:off x="381980" y="2801012"/>
            <a:ext cx="1344349" cy="2469678"/>
            <a:chOff x="272875" y="1419395"/>
            <a:chExt cx="255950" cy="563168"/>
          </a:xfrm>
        </p:grpSpPr>
        <p:sp>
          <p:nvSpPr>
            <p:cNvPr id="17" name="Google Shape;17;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rot="-2700000">
            <a:off x="7112113" y="-364316"/>
            <a:ext cx="1344349" cy="1995327"/>
            <a:chOff x="272875" y="1527563"/>
            <a:chExt cx="255950" cy="455000"/>
          </a:xfrm>
        </p:grpSpPr>
        <p:sp>
          <p:nvSpPr>
            <p:cNvPr id="53" name="Google Shape;53;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2"/>
          <p:cNvSpPr/>
          <p:nvPr/>
        </p:nvSpPr>
        <p:spPr>
          <a:xfrm rot="10800000">
            <a:off x="4793599" y="4568874"/>
            <a:ext cx="2265082" cy="21658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2034"/>
        <p:cNvGrpSpPr/>
        <p:nvPr/>
      </p:nvGrpSpPr>
      <p:grpSpPr>
        <a:xfrm>
          <a:off x="0" y="0"/>
          <a:ext cx="0" cy="0"/>
          <a:chOff x="0" y="0"/>
          <a:chExt cx="0" cy="0"/>
        </a:xfrm>
      </p:grpSpPr>
      <p:pic>
        <p:nvPicPr>
          <p:cNvPr id="2035" name="Google Shape;2035;p34"/>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36" name="Google Shape;2036;p34"/>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2037" name="Google Shape;2037;p34"/>
          <p:cNvGrpSpPr/>
          <p:nvPr/>
        </p:nvGrpSpPr>
        <p:grpSpPr>
          <a:xfrm rot="-2700000">
            <a:off x="8026513" y="-183341"/>
            <a:ext cx="1344349" cy="1995327"/>
            <a:chOff x="272875" y="1527563"/>
            <a:chExt cx="255950" cy="455000"/>
          </a:xfrm>
        </p:grpSpPr>
        <p:sp>
          <p:nvSpPr>
            <p:cNvPr id="2038" name="Google Shape;2038;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3" name="Google Shape;2073;p34"/>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4" name="Google Shape;2074;p34"/>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75" name="Google Shape;2075;p34"/>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CUSTOM_4_1_1_2">
    <p:spTree>
      <p:nvGrpSpPr>
        <p:cNvPr id="1" name="Shape 2076"/>
        <p:cNvGrpSpPr/>
        <p:nvPr/>
      </p:nvGrpSpPr>
      <p:grpSpPr>
        <a:xfrm>
          <a:off x="0" y="0"/>
          <a:ext cx="0" cy="0"/>
          <a:chOff x="0" y="0"/>
          <a:chExt cx="0" cy="0"/>
        </a:xfrm>
      </p:grpSpPr>
      <p:pic>
        <p:nvPicPr>
          <p:cNvPr id="2077" name="Google Shape;2077;p35"/>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2078" name="Google Shape;2078;p35"/>
          <p:cNvGrpSpPr/>
          <p:nvPr/>
        </p:nvGrpSpPr>
        <p:grpSpPr>
          <a:xfrm rot="-987768">
            <a:off x="7751817" y="-266278"/>
            <a:ext cx="1344359" cy="1995308"/>
            <a:chOff x="272875" y="1527563"/>
            <a:chExt cx="255950" cy="455000"/>
          </a:xfrm>
        </p:grpSpPr>
        <p:sp>
          <p:nvSpPr>
            <p:cNvPr id="2079" name="Google Shape;2079;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14" name="Google Shape;2114;p35"/>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115" name="Google Shape;2115;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16" name="Google Shape;2116;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7"/>
        <p:cNvGrpSpPr/>
        <p:nvPr/>
      </p:nvGrpSpPr>
      <p:grpSpPr>
        <a:xfrm>
          <a:off x="0" y="0"/>
          <a:ext cx="0" cy="0"/>
          <a:chOff x="0" y="0"/>
          <a:chExt cx="0" cy="0"/>
        </a:xfrm>
      </p:grpSpPr>
      <p:sp>
        <p:nvSpPr>
          <p:cNvPr id="378" name="Google Shape;378;p7"/>
          <p:cNvSpPr txBox="1">
            <a:spLocks noGrp="1"/>
          </p:cNvSpPr>
          <p:nvPr>
            <p:ph type="subTitle" idx="1"/>
          </p:nvPr>
        </p:nvSpPr>
        <p:spPr>
          <a:xfrm>
            <a:off x="720000" y="1475700"/>
            <a:ext cx="7704000" cy="265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379" name="Google Shape;379;p7"/>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pic>
        <p:nvPicPr>
          <p:cNvPr id="380" name="Google Shape;380;p7"/>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381" name="Google Shape;381;p7"/>
          <p:cNvGrpSpPr/>
          <p:nvPr/>
        </p:nvGrpSpPr>
        <p:grpSpPr>
          <a:xfrm rot="-987768">
            <a:off x="-414533" y="3230134"/>
            <a:ext cx="1344359" cy="1995308"/>
            <a:chOff x="272875" y="1527563"/>
            <a:chExt cx="255950" cy="455000"/>
          </a:xfrm>
        </p:grpSpPr>
        <p:sp>
          <p:nvSpPr>
            <p:cNvPr id="382" name="Google Shape;38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7" name="Google Shape;417;p7"/>
          <p:cNvPicPr preferRelativeResize="0"/>
          <p:nvPr/>
        </p:nvPicPr>
        <p:blipFill>
          <a:blip r:embed="rId3">
            <a:alphaModFix amt="74000"/>
          </a:blip>
          <a:stretch>
            <a:fillRect/>
          </a:stretch>
        </p:blipFill>
        <p:spPr>
          <a:xfrm rot="-1197527" flipH="1">
            <a:off x="8254668" y="3888189"/>
            <a:ext cx="2894871" cy="2593322"/>
          </a:xfrm>
          <a:prstGeom prst="rect">
            <a:avLst/>
          </a:prstGeom>
          <a:noFill/>
          <a:ln>
            <a:noFill/>
          </a:ln>
        </p:spPr>
      </p:pic>
      <p:pic>
        <p:nvPicPr>
          <p:cNvPr id="418" name="Google Shape;418;p7"/>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419" name="Google Shape;419;p7"/>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420" name="Google Shape;420;p7"/>
          <p:cNvPicPr preferRelativeResize="0"/>
          <p:nvPr/>
        </p:nvPicPr>
        <p:blipFill>
          <a:blip r:embed="rId6">
            <a:alphaModFix amt="62000"/>
          </a:blip>
          <a:stretch>
            <a:fillRect/>
          </a:stretch>
        </p:blipFill>
        <p:spPr>
          <a:xfrm rot="6551349" flipH="1">
            <a:off x="7493893" y="-756657"/>
            <a:ext cx="2894870" cy="2593321"/>
          </a:xfrm>
          <a:prstGeom prst="rect">
            <a:avLst/>
          </a:prstGeom>
          <a:noFill/>
          <a:ln>
            <a:noFill/>
          </a:ln>
        </p:spPr>
      </p:pic>
      <p:grpSp>
        <p:nvGrpSpPr>
          <p:cNvPr id="421" name="Google Shape;421;p7"/>
          <p:cNvGrpSpPr/>
          <p:nvPr/>
        </p:nvGrpSpPr>
        <p:grpSpPr>
          <a:xfrm rot="8100046">
            <a:off x="8172668" y="-457651"/>
            <a:ext cx="1344367" cy="1995327"/>
            <a:chOff x="272875" y="1527563"/>
            <a:chExt cx="255950" cy="455000"/>
          </a:xfrm>
        </p:grpSpPr>
        <p:sp>
          <p:nvSpPr>
            <p:cNvPr id="422" name="Google Shape;42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7"/>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6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67"/>
        <p:cNvGrpSpPr/>
        <p:nvPr/>
      </p:nvGrpSpPr>
      <p:grpSpPr>
        <a:xfrm>
          <a:off x="0" y="0"/>
          <a:ext cx="0" cy="0"/>
          <a:chOff x="0" y="0"/>
          <a:chExt cx="0" cy="0"/>
        </a:xfrm>
      </p:grpSpPr>
      <p:pic>
        <p:nvPicPr>
          <p:cNvPr id="668" name="Google Shape;668;p13"/>
          <p:cNvPicPr preferRelativeResize="0"/>
          <p:nvPr/>
        </p:nvPicPr>
        <p:blipFill>
          <a:blip r:embed="rId2">
            <a:alphaModFix amt="66000"/>
          </a:blip>
          <a:stretch>
            <a:fillRect/>
          </a:stretch>
        </p:blipFill>
        <p:spPr>
          <a:xfrm rot="-1538275" flipH="1">
            <a:off x="-1241959" y="-985041"/>
            <a:ext cx="3297390" cy="2276635"/>
          </a:xfrm>
          <a:prstGeom prst="rect">
            <a:avLst/>
          </a:prstGeom>
          <a:noFill/>
          <a:ln>
            <a:noFill/>
          </a:ln>
        </p:spPr>
      </p:pic>
      <p:sp>
        <p:nvSpPr>
          <p:cNvPr id="669" name="Google Shape;669;p13"/>
          <p:cNvSpPr/>
          <p:nvPr/>
        </p:nvSpPr>
        <p:spPr>
          <a:xfrm rot="3011561">
            <a:off x="8474812" y="4330185"/>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3"/>
          <p:cNvGrpSpPr/>
          <p:nvPr/>
        </p:nvGrpSpPr>
        <p:grpSpPr>
          <a:xfrm rot="3559955">
            <a:off x="-42012" y="-631342"/>
            <a:ext cx="1344348" cy="1995332"/>
            <a:chOff x="272875" y="1527563"/>
            <a:chExt cx="255950" cy="455000"/>
          </a:xfrm>
        </p:grpSpPr>
        <p:sp>
          <p:nvSpPr>
            <p:cNvPr id="671" name="Google Shape;671;p1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6" name="Google Shape;706;p13"/>
          <p:cNvPicPr preferRelativeResize="0"/>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707" name="Google Shape;707;p13"/>
          <p:cNvPicPr preferRelativeResize="0"/>
          <p:nvPr/>
        </p:nvPicPr>
        <p:blipFill>
          <a:blip r:embed="rId4">
            <a:alphaModFix amt="74000"/>
          </a:blip>
          <a:stretch>
            <a:fillRect/>
          </a:stretch>
        </p:blipFill>
        <p:spPr>
          <a:xfrm rot="-7120613" flipH="1">
            <a:off x="5305666" y="-1758350"/>
            <a:ext cx="2894876" cy="2593327"/>
          </a:xfrm>
          <a:prstGeom prst="rect">
            <a:avLst/>
          </a:prstGeom>
          <a:noFill/>
          <a:ln>
            <a:noFill/>
          </a:ln>
        </p:spPr>
      </p:pic>
      <p:sp>
        <p:nvSpPr>
          <p:cNvPr id="708" name="Google Shape;708;p13"/>
          <p:cNvSpPr txBox="1">
            <a:spLocks noGrp="1"/>
          </p:cNvSpPr>
          <p:nvPr>
            <p:ph type="title" hasCustomPrompt="1"/>
          </p:nvPr>
        </p:nvSpPr>
        <p:spPr>
          <a:xfrm>
            <a:off x="3170031"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09" name="Google Shape;709;p13"/>
          <p:cNvSpPr txBox="1">
            <a:spLocks noGrp="1"/>
          </p:cNvSpPr>
          <p:nvPr>
            <p:ph type="title" idx="2" hasCustomPrompt="1"/>
          </p:nvPr>
        </p:nvSpPr>
        <p:spPr>
          <a:xfrm>
            <a:off x="5686543"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0" name="Google Shape;710;p13"/>
          <p:cNvSpPr txBox="1">
            <a:spLocks noGrp="1"/>
          </p:cNvSpPr>
          <p:nvPr>
            <p:ph type="title" idx="3" hasCustomPrompt="1"/>
          </p:nvPr>
        </p:nvSpPr>
        <p:spPr>
          <a:xfrm>
            <a:off x="5697526"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1" name="Google Shape;711;p13"/>
          <p:cNvSpPr txBox="1">
            <a:spLocks noGrp="1"/>
          </p:cNvSpPr>
          <p:nvPr>
            <p:ph type="title" idx="4" hasCustomPrompt="1"/>
          </p:nvPr>
        </p:nvSpPr>
        <p:spPr>
          <a:xfrm>
            <a:off x="637282" y="34442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2" name="Google Shape;712;p13"/>
          <p:cNvSpPr txBox="1">
            <a:spLocks noGrp="1"/>
          </p:cNvSpPr>
          <p:nvPr>
            <p:ph type="title" idx="5" hasCustomPrompt="1"/>
          </p:nvPr>
        </p:nvSpPr>
        <p:spPr>
          <a:xfrm>
            <a:off x="637282"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3" name="Google Shape;713;p13"/>
          <p:cNvSpPr txBox="1">
            <a:spLocks noGrp="1"/>
          </p:cNvSpPr>
          <p:nvPr>
            <p:ph type="title" idx="6" hasCustomPrompt="1"/>
          </p:nvPr>
        </p:nvSpPr>
        <p:spPr>
          <a:xfrm>
            <a:off x="3170031"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4" name="Google Shape;714;p13"/>
          <p:cNvSpPr txBox="1">
            <a:spLocks noGrp="1"/>
          </p:cNvSpPr>
          <p:nvPr>
            <p:ph type="ctrTitle" idx="7"/>
          </p:nvPr>
        </p:nvSpPr>
        <p:spPr>
          <a:xfrm>
            <a:off x="416024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5" name="Google Shape;715;p13"/>
          <p:cNvSpPr txBox="1">
            <a:spLocks noGrp="1"/>
          </p:cNvSpPr>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6" name="Google Shape;716;p13"/>
          <p:cNvSpPr txBox="1">
            <a:spLocks noGrp="1"/>
          </p:cNvSpPr>
          <p:nvPr>
            <p:ph type="ctrTitle" idx="8"/>
          </p:nvPr>
        </p:nvSpPr>
        <p:spPr>
          <a:xfrm>
            <a:off x="6688381"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7" name="Google Shape;717;p13"/>
          <p:cNvSpPr txBox="1">
            <a:spLocks noGrp="1"/>
          </p:cNvSpPr>
          <p:nvPr>
            <p:ph type="subTitle" idx="9"/>
          </p:nvPr>
        </p:nvSpPr>
        <p:spPr>
          <a:xfrm>
            <a:off x="6688378"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8" name="Google Shape;718;p1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19" name="Google Shape;719;p13"/>
          <p:cNvSpPr txBox="1">
            <a:spLocks noGrp="1"/>
          </p:cNvSpPr>
          <p:nvPr>
            <p:ph type="ctrTitle" idx="13"/>
          </p:nvPr>
        </p:nvSpPr>
        <p:spPr>
          <a:xfrm>
            <a:off x="6688650"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0" name="Google Shape;720;p13"/>
          <p:cNvSpPr txBox="1">
            <a:spLocks noGrp="1"/>
          </p:cNvSpPr>
          <p:nvPr>
            <p:ph type="subTitle" idx="14"/>
          </p:nvPr>
        </p:nvSpPr>
        <p:spPr>
          <a:xfrm>
            <a:off x="6688665"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1" name="Google Shape;721;p13"/>
          <p:cNvSpPr txBox="1">
            <a:spLocks noGrp="1"/>
          </p:cNvSpPr>
          <p:nvPr>
            <p:ph type="ctrTitle" idx="15"/>
          </p:nvPr>
        </p:nvSpPr>
        <p:spPr>
          <a:xfrm>
            <a:off x="162266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2" name="Google Shape;722;p13"/>
          <p:cNvSpPr txBox="1">
            <a:spLocks noGrp="1"/>
          </p:cNvSpPr>
          <p:nvPr>
            <p:ph type="subTitle" idx="16"/>
          </p:nvPr>
        </p:nvSpPr>
        <p:spPr>
          <a:xfrm>
            <a:off x="1622669"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3" name="Google Shape;723;p13"/>
          <p:cNvSpPr txBox="1">
            <a:spLocks noGrp="1"/>
          </p:cNvSpPr>
          <p:nvPr>
            <p:ph type="ctrTitle" idx="17"/>
          </p:nvPr>
        </p:nvSpPr>
        <p:spPr>
          <a:xfrm>
            <a:off x="1622668"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4" name="Google Shape;724;p13"/>
          <p:cNvSpPr txBox="1">
            <a:spLocks noGrp="1"/>
          </p:cNvSpPr>
          <p:nvPr>
            <p:ph type="subTitle" idx="18"/>
          </p:nvPr>
        </p:nvSpPr>
        <p:spPr>
          <a:xfrm>
            <a:off x="1622669"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5" name="Google Shape;725;p13"/>
          <p:cNvSpPr txBox="1">
            <a:spLocks noGrp="1"/>
          </p:cNvSpPr>
          <p:nvPr>
            <p:ph type="ctrTitle" idx="19"/>
          </p:nvPr>
        </p:nvSpPr>
        <p:spPr>
          <a:xfrm>
            <a:off x="4160243"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6" name="Google Shape;726;p13"/>
          <p:cNvSpPr txBox="1">
            <a:spLocks noGrp="1"/>
          </p:cNvSpPr>
          <p:nvPr>
            <p:ph type="subTitle" idx="20"/>
          </p:nvPr>
        </p:nvSpPr>
        <p:spPr>
          <a:xfrm>
            <a:off x="4160258"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7" name="Google Shape;727;p13"/>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1">
  <p:cSld name="CUSTOM_1">
    <p:spTree>
      <p:nvGrpSpPr>
        <p:cNvPr id="1" name="Shape 1493"/>
        <p:cNvGrpSpPr/>
        <p:nvPr/>
      </p:nvGrpSpPr>
      <p:grpSpPr>
        <a:xfrm>
          <a:off x="0" y="0"/>
          <a:ext cx="0" cy="0"/>
          <a:chOff x="0" y="0"/>
          <a:chExt cx="0" cy="0"/>
        </a:xfrm>
      </p:grpSpPr>
      <p:sp>
        <p:nvSpPr>
          <p:cNvPr id="1494" name="Google Shape;1494;p25"/>
          <p:cNvSpPr txBox="1">
            <a:spLocks noGrp="1"/>
          </p:cNvSpPr>
          <p:nvPr>
            <p:ph type="subTitle" idx="1"/>
          </p:nvPr>
        </p:nvSpPr>
        <p:spPr>
          <a:xfrm>
            <a:off x="671450" y="2555700"/>
            <a:ext cx="3566700" cy="116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495" name="Google Shape;1495;p25"/>
          <p:cNvSpPr txBox="1">
            <a:spLocks noGrp="1"/>
          </p:cNvSpPr>
          <p:nvPr>
            <p:ph type="ctrTitle"/>
          </p:nvPr>
        </p:nvSpPr>
        <p:spPr>
          <a:xfrm>
            <a:off x="671450" y="1875052"/>
            <a:ext cx="2604300" cy="573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1496" name="Google Shape;1496;p25"/>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1497" name="Google Shape;1497;p25"/>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1498" name="Google Shape;1498;p25"/>
          <p:cNvGrpSpPr/>
          <p:nvPr/>
        </p:nvGrpSpPr>
        <p:grpSpPr>
          <a:xfrm rot="-2700000">
            <a:off x="8026513" y="-183341"/>
            <a:ext cx="1344349" cy="1995327"/>
            <a:chOff x="272875" y="1527563"/>
            <a:chExt cx="255950" cy="455000"/>
          </a:xfrm>
        </p:grpSpPr>
        <p:sp>
          <p:nvSpPr>
            <p:cNvPr id="1499" name="Google Shape;1499;p2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4" name="Google Shape;1534;p25"/>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5" name="Google Shape;1535;p25"/>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1536" name="Google Shape;1536;p25"/>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1537"/>
        <p:cNvGrpSpPr/>
        <p:nvPr/>
      </p:nvGrpSpPr>
      <p:grpSpPr>
        <a:xfrm>
          <a:off x="0" y="0"/>
          <a:ext cx="0" cy="0"/>
          <a:chOff x="0" y="0"/>
          <a:chExt cx="0" cy="0"/>
        </a:xfrm>
      </p:grpSpPr>
      <p:sp>
        <p:nvSpPr>
          <p:cNvPr id="1538" name="Google Shape;1538;p26"/>
          <p:cNvSpPr txBox="1">
            <a:spLocks noGrp="1"/>
          </p:cNvSpPr>
          <p:nvPr>
            <p:ph type="subTitle" idx="1"/>
          </p:nvPr>
        </p:nvSpPr>
        <p:spPr>
          <a:xfrm>
            <a:off x="544025" y="3120381"/>
            <a:ext cx="22860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39" name="Google Shape;1539;p26"/>
          <p:cNvSpPr txBox="1">
            <a:spLocks noGrp="1"/>
          </p:cNvSpPr>
          <p:nvPr>
            <p:ph type="subTitle" idx="2"/>
          </p:nvPr>
        </p:nvSpPr>
        <p:spPr>
          <a:xfrm>
            <a:off x="544025"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0" name="Google Shape;1540;p26"/>
          <p:cNvSpPr txBox="1">
            <a:spLocks noGrp="1"/>
          </p:cNvSpPr>
          <p:nvPr>
            <p:ph type="subTitle" idx="3"/>
          </p:nvPr>
        </p:nvSpPr>
        <p:spPr>
          <a:xfrm>
            <a:off x="3147280"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41" name="Google Shape;1541;p26"/>
          <p:cNvSpPr txBox="1">
            <a:spLocks noGrp="1"/>
          </p:cNvSpPr>
          <p:nvPr>
            <p:ph type="subTitle" idx="4"/>
          </p:nvPr>
        </p:nvSpPr>
        <p:spPr>
          <a:xfrm>
            <a:off x="323803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2" name="Google Shape;1542;p26"/>
          <p:cNvSpPr txBox="1">
            <a:spLocks noGrp="1"/>
          </p:cNvSpPr>
          <p:nvPr>
            <p:ph type="subTitle" idx="5"/>
          </p:nvPr>
        </p:nvSpPr>
        <p:spPr>
          <a:xfrm>
            <a:off x="5784651"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43" name="Google Shape;1543;p26"/>
          <p:cNvSpPr txBox="1">
            <a:spLocks noGrp="1"/>
          </p:cNvSpPr>
          <p:nvPr>
            <p:ph type="subTitle" idx="6"/>
          </p:nvPr>
        </p:nvSpPr>
        <p:spPr>
          <a:xfrm>
            <a:off x="587540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4" name="Google Shape;1544;p26"/>
          <p:cNvSpPr txBox="1">
            <a:spLocks noGrp="1"/>
          </p:cNvSpPr>
          <p:nvPr>
            <p:ph type="title" hasCustomPrompt="1"/>
          </p:nvPr>
        </p:nvSpPr>
        <p:spPr>
          <a:xfrm>
            <a:off x="3450130"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5" name="Google Shape;1545;p26"/>
          <p:cNvSpPr txBox="1">
            <a:spLocks noGrp="1"/>
          </p:cNvSpPr>
          <p:nvPr>
            <p:ph type="title" idx="7" hasCustomPrompt="1"/>
          </p:nvPr>
        </p:nvSpPr>
        <p:spPr>
          <a:xfrm>
            <a:off x="6087501"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6" name="Google Shape;1546;p26"/>
          <p:cNvSpPr txBox="1">
            <a:spLocks noGrp="1"/>
          </p:cNvSpPr>
          <p:nvPr>
            <p:ph type="title" idx="8" hasCustomPrompt="1"/>
          </p:nvPr>
        </p:nvSpPr>
        <p:spPr>
          <a:xfrm>
            <a:off x="756125"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1547" name="Google Shape;1547;p26"/>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548" name="Google Shape;1548;p26"/>
          <p:cNvGrpSpPr/>
          <p:nvPr/>
        </p:nvGrpSpPr>
        <p:grpSpPr>
          <a:xfrm rot="-8099954">
            <a:off x="-459577" y="-1021623"/>
            <a:ext cx="1344367" cy="1995327"/>
            <a:chOff x="272875" y="1527563"/>
            <a:chExt cx="255950" cy="455000"/>
          </a:xfrm>
        </p:grpSpPr>
        <p:sp>
          <p:nvSpPr>
            <p:cNvPr id="1549" name="Google Shape;1549;p2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84" name="Google Shape;1584;p26"/>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585" name="Google Shape;1585;p26"/>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586" name="Google Shape;1586;p26"/>
          <p:cNvSpPr txBox="1">
            <a:spLocks noGrp="1"/>
          </p:cNvSpPr>
          <p:nvPr>
            <p:ph type="ctrTitle" idx="9"/>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587" name="Google Shape;1587;p26"/>
          <p:cNvSpPr/>
          <p:nvPr/>
        </p:nvSpPr>
        <p:spPr>
          <a:xfrm rot="-2136675">
            <a:off x="7291512" y="4066884"/>
            <a:ext cx="2264977" cy="21657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839"/>
        <p:cNvGrpSpPr/>
        <p:nvPr/>
      </p:nvGrpSpPr>
      <p:grpSpPr>
        <a:xfrm>
          <a:off x="0" y="0"/>
          <a:ext cx="0" cy="0"/>
          <a:chOff x="0" y="0"/>
          <a:chExt cx="0" cy="0"/>
        </a:xfrm>
      </p:grpSpPr>
      <p:pic>
        <p:nvPicPr>
          <p:cNvPr id="1840" name="Google Shape;1840;p3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41" name="Google Shape;1841;p3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42" name="Google Shape;1842;p31"/>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843" name="Google Shape;1843;p3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44" name="Google Shape;1844;p31"/>
          <p:cNvGrpSpPr/>
          <p:nvPr/>
        </p:nvGrpSpPr>
        <p:grpSpPr>
          <a:xfrm rot="-2700000">
            <a:off x="167955" y="3080962"/>
            <a:ext cx="1344349" cy="2469678"/>
            <a:chOff x="272875" y="1419395"/>
            <a:chExt cx="255950" cy="563168"/>
          </a:xfrm>
        </p:grpSpPr>
        <p:sp>
          <p:nvSpPr>
            <p:cNvPr id="1845" name="Google Shape;184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31"/>
          <p:cNvGrpSpPr/>
          <p:nvPr/>
        </p:nvGrpSpPr>
        <p:grpSpPr>
          <a:xfrm rot="-2700000">
            <a:off x="8026513" y="-183341"/>
            <a:ext cx="1344349" cy="1995327"/>
            <a:chOff x="272875" y="1527563"/>
            <a:chExt cx="255950" cy="455000"/>
          </a:xfrm>
        </p:grpSpPr>
        <p:sp>
          <p:nvSpPr>
            <p:cNvPr id="1881" name="Google Shape;188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6" name="Google Shape;1916;p3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917"/>
        <p:cNvGrpSpPr/>
        <p:nvPr/>
      </p:nvGrpSpPr>
      <p:grpSpPr>
        <a:xfrm>
          <a:off x="0" y="0"/>
          <a:ext cx="0" cy="0"/>
          <a:chOff x="0" y="0"/>
          <a:chExt cx="0" cy="0"/>
        </a:xfrm>
      </p:grpSpPr>
      <p:pic>
        <p:nvPicPr>
          <p:cNvPr id="1918" name="Google Shape;1918;p32"/>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919" name="Google Shape;1919;p32"/>
          <p:cNvGrpSpPr/>
          <p:nvPr/>
        </p:nvGrpSpPr>
        <p:grpSpPr>
          <a:xfrm rot="-987768">
            <a:off x="7751817" y="-266278"/>
            <a:ext cx="1344359" cy="1995308"/>
            <a:chOff x="272875" y="1527563"/>
            <a:chExt cx="255950" cy="455000"/>
          </a:xfrm>
        </p:grpSpPr>
        <p:sp>
          <p:nvSpPr>
            <p:cNvPr id="1920" name="Google Shape;1920;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5" name="Google Shape;1955;p3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956" name="Google Shape;1956;p32"/>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957" name="Google Shape;1957;p32"/>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1958"/>
        <p:cNvGrpSpPr/>
        <p:nvPr/>
      </p:nvGrpSpPr>
      <p:grpSpPr>
        <a:xfrm>
          <a:off x="0" y="0"/>
          <a:ext cx="0" cy="0"/>
          <a:chOff x="0" y="0"/>
          <a:chExt cx="0" cy="0"/>
        </a:xfrm>
      </p:grpSpPr>
      <p:pic>
        <p:nvPicPr>
          <p:cNvPr id="1959" name="Google Shape;1959;p33"/>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960" name="Google Shape;1960;p33"/>
          <p:cNvGrpSpPr/>
          <p:nvPr/>
        </p:nvGrpSpPr>
        <p:grpSpPr>
          <a:xfrm rot="-8099954">
            <a:off x="15431" y="-572435"/>
            <a:ext cx="1344367" cy="1995327"/>
            <a:chOff x="272875" y="1527563"/>
            <a:chExt cx="255950" cy="455000"/>
          </a:xfrm>
        </p:grpSpPr>
        <p:sp>
          <p:nvSpPr>
            <p:cNvPr id="1961" name="Google Shape;196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96" name="Google Shape;1996;p33"/>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997" name="Google Shape;1997;p33"/>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998" name="Google Shape;1998;p33"/>
          <p:cNvGrpSpPr/>
          <p:nvPr/>
        </p:nvGrpSpPr>
        <p:grpSpPr>
          <a:xfrm flipH="1">
            <a:off x="-624375" y="3487614"/>
            <a:ext cx="1344377" cy="2469659"/>
            <a:chOff x="272875" y="1419395"/>
            <a:chExt cx="255950" cy="563168"/>
          </a:xfrm>
        </p:grpSpPr>
        <p:sp>
          <p:nvSpPr>
            <p:cNvPr id="1999" name="Google Shape;1999;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 id="2147483659" r:id="rId4"/>
    <p:sldLayoutId id="2147483671" r:id="rId5"/>
    <p:sldLayoutId id="2147483672"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activehealthycommunities.com.au/wp-content/uploads/2014/07/QH37_AHC_Mackay.pdf" TargetMode="External"/><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3.png"/><Relationship Id="rId5" Type="http://schemas.microsoft.com/office/2007/relationships/hdphoto" Target="../media/hdphoto3.wdp"/><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activehealthycommunities.com.au/wp-content/uploads/2014/07/QH37_AHC_Maranoa.pdf" TargetMode="External"/><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3.png"/><Relationship Id="rId5" Type="http://schemas.microsoft.com/office/2007/relationships/hdphoto" Target="../media/hdphoto3.wdp"/><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queenslandwalks.org.au/"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activehealthycommunities.com.au/wp-content/uploads/2014/07/QH37_AHC_Maranoa.pdf" TargetMode="External"/><Relationship Id="rId7" Type="http://schemas.openxmlformats.org/officeDocument/2006/relationships/hyperlink" Target="https://www.sahealth.sa.gov.au/wps/wcm/connect/2b694b6c-562e-4f67-85c9-ab15b0b17656/20109.1+CHW-Toolkit-2020-V2.pdf?MOD=AJPERES&amp;amp;CACHEID=ROOTWORKSPACE-2b694b6c-562e-4f67-85c9-ab15b0b17656-nwKtVOj" TargetMode="External"/><Relationship Id="rId2" Type="http://schemas.openxmlformats.org/officeDocument/2006/relationships/hyperlink" Target="http://www.activehealthycommunities.com.au/wp-content/uploads/2014/07/QH37_AHC_Mackay.pdf" TargetMode="External"/><Relationship Id="rId1" Type="http://schemas.openxmlformats.org/officeDocument/2006/relationships/slideLayout" Target="../slideLayouts/slideLayout2.xml"/><Relationship Id="rId6" Type="http://schemas.openxmlformats.org/officeDocument/2006/relationships/hyperlink" Target="http://www.activehealthycommunities.com.au/" TargetMode="External"/><Relationship Id="rId5" Type="http://schemas.openxmlformats.org/officeDocument/2006/relationships/hyperlink" Target="https://www.cancerwa.asn.au/resources/2010-12-07-Partnerships-for-Building-Healthy-Communities-Monograph.pdf" TargetMode="External"/><Relationship Id="rId4" Type="http://schemas.openxmlformats.org/officeDocument/2006/relationships/hyperlink" Target="https://doi.org/10.1111/1467-8500.1246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pic>
        <p:nvPicPr>
          <p:cNvPr id="2125" name="Google Shape;2125;p38"/>
          <p:cNvPicPr preferRelativeResize="0"/>
          <p:nvPr/>
        </p:nvPicPr>
        <p:blipFill>
          <a:blip r:embed="rId3">
            <a:alphaModFix amt="74000"/>
          </a:blip>
          <a:stretch>
            <a:fillRect/>
          </a:stretch>
        </p:blipFill>
        <p:spPr>
          <a:xfrm rot="9461196">
            <a:off x="1917996" y="2388117"/>
            <a:ext cx="2894873" cy="2593323"/>
          </a:xfrm>
          <a:prstGeom prst="rect">
            <a:avLst/>
          </a:prstGeom>
          <a:noFill/>
          <a:ln>
            <a:noFill/>
          </a:ln>
        </p:spPr>
      </p:pic>
      <p:pic>
        <p:nvPicPr>
          <p:cNvPr id="2126" name="Google Shape;2126;p38"/>
          <p:cNvPicPr preferRelativeResize="0"/>
          <p:nvPr/>
        </p:nvPicPr>
        <p:blipFill>
          <a:blip r:embed="rId4">
            <a:alphaModFix amt="74000"/>
          </a:blip>
          <a:stretch>
            <a:fillRect/>
          </a:stretch>
        </p:blipFill>
        <p:spPr>
          <a:xfrm rot="1377427">
            <a:off x="4764679" y="752254"/>
            <a:ext cx="2894876" cy="2593327"/>
          </a:xfrm>
          <a:prstGeom prst="rect">
            <a:avLst/>
          </a:prstGeom>
          <a:noFill/>
          <a:ln>
            <a:noFill/>
          </a:ln>
        </p:spPr>
      </p:pic>
      <p:pic>
        <p:nvPicPr>
          <p:cNvPr id="2127" name="Google Shape;2127;p38"/>
          <p:cNvPicPr preferRelativeResize="0"/>
          <p:nvPr/>
        </p:nvPicPr>
        <p:blipFill>
          <a:blip r:embed="rId5">
            <a:alphaModFix amt="47000"/>
          </a:blip>
          <a:stretch>
            <a:fillRect/>
          </a:stretch>
        </p:blipFill>
        <p:spPr>
          <a:xfrm>
            <a:off x="1808452" y="227299"/>
            <a:ext cx="5527099" cy="4562724"/>
          </a:xfrm>
          <a:prstGeom prst="rect">
            <a:avLst/>
          </a:prstGeom>
          <a:noFill/>
          <a:ln>
            <a:noFill/>
          </a:ln>
        </p:spPr>
      </p:pic>
      <p:sp>
        <p:nvSpPr>
          <p:cNvPr id="2128" name="Google Shape;2128;p38"/>
          <p:cNvSpPr txBox="1">
            <a:spLocks noGrp="1"/>
          </p:cNvSpPr>
          <p:nvPr>
            <p:ph type="ctrTitle"/>
          </p:nvPr>
        </p:nvSpPr>
        <p:spPr>
          <a:xfrm>
            <a:off x="597408" y="1130675"/>
            <a:ext cx="7826592"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Creating Healthy Communities</a:t>
            </a:r>
            <a:endParaRPr dirty="0"/>
          </a:p>
        </p:txBody>
      </p:sp>
      <p:sp>
        <p:nvSpPr>
          <p:cNvPr id="2129" name="Google Shape;2129;p38"/>
          <p:cNvSpPr txBox="1">
            <a:spLocks noGrp="1"/>
          </p:cNvSpPr>
          <p:nvPr>
            <p:ph type="subTitle" idx="1"/>
          </p:nvPr>
        </p:nvSpPr>
        <p:spPr>
          <a:xfrm>
            <a:off x="1609965" y="3220225"/>
            <a:ext cx="5801478"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What works well when it comes to creating healthy communities?</a:t>
            </a:r>
            <a:endParaRPr sz="1800" dirty="0"/>
          </a:p>
        </p:txBody>
      </p:sp>
      <p:sp>
        <p:nvSpPr>
          <p:cNvPr id="2130" name="Google Shape;2130;p38"/>
          <p:cNvSpPr/>
          <p:nvPr/>
        </p:nvSpPr>
        <p:spPr>
          <a:xfrm>
            <a:off x="-3657600" y="7305175"/>
            <a:ext cx="792600" cy="792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4DDA3E06-EB70-4D22-9AAE-22BD4402CB78}"/>
              </a:ext>
            </a:extLst>
          </p:cNvPr>
          <p:cNvSpPr txBox="1">
            <a:spLocks/>
          </p:cNvSpPr>
          <p:nvPr/>
        </p:nvSpPr>
        <p:spPr>
          <a:xfrm>
            <a:off x="735750" y="0"/>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kumimoji="0" lang="en-AU" sz="3000" b="0" i="0" u="none" strike="noStrike" kern="0" cap="none" spc="0" normalizeH="0" baseline="0" noProof="0" dirty="0">
                <a:ln>
                  <a:noFill/>
                </a:ln>
                <a:solidFill>
                  <a:srgbClr val="073763"/>
                </a:solidFill>
                <a:effectLst/>
                <a:uLnTx/>
                <a:uFillTx/>
                <a:latin typeface="Overpass Black"/>
                <a:sym typeface="Overpass Black"/>
              </a:rPr>
              <a:t>Example of Action Plan</a:t>
            </a:r>
            <a:endParaRPr lang="en-AU" dirty="0"/>
          </a:p>
        </p:txBody>
      </p:sp>
      <p:pic>
        <p:nvPicPr>
          <p:cNvPr id="9" name="Picture 8">
            <a:extLst>
              <a:ext uri="{FF2B5EF4-FFF2-40B4-BE49-F238E27FC236}">
                <a16:creationId xmlns:a16="http://schemas.microsoft.com/office/drawing/2014/main" id="{8890E50F-E655-4F85-9A7C-F3FD9548D5BF}"/>
              </a:ext>
            </a:extLst>
          </p:cNvPr>
          <p:cNvPicPr/>
          <p:nvPr/>
        </p:nvPicPr>
        <p:blipFill rotWithShape="1">
          <a:blip r:embed="rId2"/>
          <a:srcRect l="31074" t="24029" r="16923" b="16818"/>
          <a:stretch/>
        </p:blipFill>
        <p:spPr bwMode="auto">
          <a:xfrm>
            <a:off x="782150" y="577800"/>
            <a:ext cx="7484026" cy="4457496"/>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1149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F233D8-1FCA-4352-B0B1-AB47166BF8E7}"/>
              </a:ext>
            </a:extLst>
          </p:cNvPr>
          <p:cNvSpPr txBox="1"/>
          <p:nvPr/>
        </p:nvSpPr>
        <p:spPr>
          <a:xfrm>
            <a:off x="1336548" y="155817"/>
            <a:ext cx="6470904"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3000" dirty="0">
                <a:solidFill>
                  <a:srgbClr val="073763"/>
                </a:solidFill>
                <a:latin typeface="Overpass Black"/>
                <a:sym typeface="Overpass Black"/>
              </a:rPr>
              <a:t>Australian Healthy Communities Programs: Example 1</a:t>
            </a:r>
            <a:endParaRPr kumimoji="0" lang="en-AU"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9" name="Picture 8">
            <a:extLst>
              <a:ext uri="{FF2B5EF4-FFF2-40B4-BE49-F238E27FC236}">
                <a16:creationId xmlns:a16="http://schemas.microsoft.com/office/drawing/2014/main" id="{BBC4E3DC-E1DC-4DC3-A96C-7E053B35B958}"/>
              </a:ext>
            </a:extLst>
          </p:cNvPr>
          <p:cNvPicPr>
            <a:picLocks noChangeAspect="1"/>
          </p:cNvPicPr>
          <p:nvPr/>
        </p:nvPicPr>
        <p:blipFill rotWithShape="1">
          <a:blip r:embed="rId2"/>
          <a:srcRect l="27151" t="15882" r="31569" b="71793"/>
          <a:stretch/>
        </p:blipFill>
        <p:spPr>
          <a:xfrm>
            <a:off x="1499398" y="2112686"/>
            <a:ext cx="6145203" cy="1179153"/>
          </a:xfrm>
          <a:prstGeom prst="rect">
            <a:avLst/>
          </a:prstGeom>
        </p:spPr>
      </p:pic>
      <p:sp>
        <p:nvSpPr>
          <p:cNvPr id="11" name="TextBox 10">
            <a:extLst>
              <a:ext uri="{FF2B5EF4-FFF2-40B4-BE49-F238E27FC236}">
                <a16:creationId xmlns:a16="http://schemas.microsoft.com/office/drawing/2014/main" id="{8DBC1051-59C5-4605-BAFA-33A9A1A78D43}"/>
              </a:ext>
            </a:extLst>
          </p:cNvPr>
          <p:cNvSpPr txBox="1"/>
          <p:nvPr/>
        </p:nvSpPr>
        <p:spPr>
          <a:xfrm>
            <a:off x="4352545" y="4620280"/>
            <a:ext cx="5096255" cy="523220"/>
          </a:xfrm>
          <a:prstGeom prst="rect">
            <a:avLst/>
          </a:prstGeom>
          <a:noFill/>
        </p:spPr>
        <p:txBody>
          <a:bodyPr wrap="square">
            <a:spAutoFit/>
          </a:bodyPr>
          <a:lstStyle/>
          <a:p>
            <a:r>
              <a:rPr lang="en-AU" dirty="0">
                <a:solidFill>
                  <a:schemeClr val="bg2"/>
                </a:solidFill>
                <a:latin typeface="Open Sans" panose="020B0606030504020204" pitchFamily="34" charset="0"/>
                <a:ea typeface="Open Sans" panose="020B0606030504020204" pitchFamily="34" charset="0"/>
                <a:cs typeface="Open Sans" panose="020B0606030504020204" pitchFamily="34" charset="0"/>
              </a:rPr>
              <a:t>Link: </a:t>
            </a:r>
            <a:r>
              <a:rPr lang="en-AU" dirty="0">
                <a:solidFill>
                  <a:schemeClr val="bg2"/>
                </a:solidFill>
                <a:latin typeface="Open Sans" panose="020B0606030504020204" pitchFamily="34" charset="0"/>
                <a:ea typeface="Open Sans" panose="020B0606030504020204" pitchFamily="34" charset="0"/>
                <a:cs typeface="Open Sans" panose="020B0606030504020204" pitchFamily="34" charset="0"/>
                <a:hlinkClick r:id="rId3"/>
              </a:rPr>
              <a:t>http://www.activehealthycommunities.com.au/wp-content/uploads/2014/07/QH37_AHC_Mackay.pdf</a:t>
            </a:r>
            <a:r>
              <a:rPr lang="en-AU"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2" name="TextBox 11">
            <a:extLst>
              <a:ext uri="{FF2B5EF4-FFF2-40B4-BE49-F238E27FC236}">
                <a16:creationId xmlns:a16="http://schemas.microsoft.com/office/drawing/2014/main" id="{A9CFFE09-E101-46EF-8865-1D1F73EAB27F}"/>
              </a:ext>
            </a:extLst>
          </p:cNvPr>
          <p:cNvSpPr txBox="1"/>
          <p:nvPr/>
        </p:nvSpPr>
        <p:spPr>
          <a:xfrm>
            <a:off x="3145534" y="3291839"/>
            <a:ext cx="2852930" cy="338554"/>
          </a:xfrm>
          <a:prstGeom prst="rect">
            <a:avLst/>
          </a:prstGeom>
          <a:noFill/>
        </p:spPr>
        <p:txBody>
          <a:bodyPr wrap="square" rtlCol="0">
            <a:spAutoFit/>
          </a:bodyPr>
          <a:lstStyle/>
          <a:p>
            <a:r>
              <a:rPr lang="en-AU" sz="1600" dirty="0">
                <a:solidFill>
                  <a:schemeClr val="accent2">
                    <a:lumMod val="75000"/>
                  </a:schemeClr>
                </a:solidFill>
                <a:latin typeface="Overpass Black" panose="020B0604020202020204" charset="0"/>
              </a:rPr>
              <a:t>Promoting active lifestyles</a:t>
            </a:r>
          </a:p>
        </p:txBody>
      </p:sp>
    </p:spTree>
    <p:extLst>
      <p:ext uri="{BB962C8B-B14F-4D97-AF65-F5344CB8AC3E}">
        <p14:creationId xmlns:p14="http://schemas.microsoft.com/office/powerpoint/2010/main" val="141115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887DE1-ACC6-4B20-BFDD-2E9068DE1324}"/>
              </a:ext>
            </a:extLst>
          </p:cNvPr>
          <p:cNvSpPr/>
          <p:nvPr/>
        </p:nvSpPr>
        <p:spPr>
          <a:xfrm>
            <a:off x="435853" y="1543176"/>
            <a:ext cx="2502419" cy="43059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BBC4E3DC-E1DC-4DC3-A96C-7E053B35B958}"/>
              </a:ext>
            </a:extLst>
          </p:cNvPr>
          <p:cNvPicPr>
            <a:picLocks noChangeAspect="1"/>
          </p:cNvPicPr>
          <p:nvPr/>
        </p:nvPicPr>
        <p:blipFill rotWithShape="1">
          <a:blip r:embed="rId2"/>
          <a:srcRect l="27151" t="15882" r="31569" b="71793"/>
          <a:stretch/>
        </p:blipFill>
        <p:spPr>
          <a:xfrm>
            <a:off x="2047338" y="76623"/>
            <a:ext cx="5293163" cy="1015662"/>
          </a:xfrm>
          <a:prstGeom prst="rect">
            <a:avLst/>
          </a:prstGeom>
        </p:spPr>
      </p:pic>
      <p:sp>
        <p:nvSpPr>
          <p:cNvPr id="2" name="TextBox 1">
            <a:extLst>
              <a:ext uri="{FF2B5EF4-FFF2-40B4-BE49-F238E27FC236}">
                <a16:creationId xmlns:a16="http://schemas.microsoft.com/office/drawing/2014/main" id="{987A93B6-11B2-4863-AD36-DEAF84B525C4}"/>
              </a:ext>
            </a:extLst>
          </p:cNvPr>
          <p:cNvSpPr txBox="1"/>
          <p:nvPr/>
        </p:nvSpPr>
        <p:spPr>
          <a:xfrm>
            <a:off x="524255" y="1565405"/>
            <a:ext cx="2414017" cy="338554"/>
          </a:xfrm>
          <a:prstGeom prst="rect">
            <a:avLst/>
          </a:prstGeom>
          <a:noFill/>
        </p:spPr>
        <p:txBody>
          <a:bodyPr wrap="square" rtlCol="0">
            <a:spAutoFit/>
          </a:bodyPr>
          <a:lstStyle/>
          <a:p>
            <a:r>
              <a:rPr lang="en-AU" sz="1600" dirty="0">
                <a:solidFill>
                  <a:schemeClr val="bg2"/>
                </a:solidFill>
                <a:latin typeface="Overpass Black" panose="020B0604020202020204" charset="0"/>
              </a:rPr>
              <a:t>What it demonstrates:</a:t>
            </a:r>
          </a:p>
        </p:txBody>
      </p:sp>
      <p:sp>
        <p:nvSpPr>
          <p:cNvPr id="6" name="TextBox 5">
            <a:extLst>
              <a:ext uri="{FF2B5EF4-FFF2-40B4-BE49-F238E27FC236}">
                <a16:creationId xmlns:a16="http://schemas.microsoft.com/office/drawing/2014/main" id="{18252D02-5128-4E9E-9409-C9B32F91A298}"/>
              </a:ext>
            </a:extLst>
          </p:cNvPr>
          <p:cNvSpPr txBox="1"/>
          <p:nvPr/>
        </p:nvSpPr>
        <p:spPr>
          <a:xfrm>
            <a:off x="3364992" y="1092739"/>
            <a:ext cx="2852930" cy="338554"/>
          </a:xfrm>
          <a:prstGeom prst="rect">
            <a:avLst/>
          </a:prstGeom>
          <a:noFill/>
        </p:spPr>
        <p:txBody>
          <a:bodyPr wrap="square" rtlCol="0">
            <a:spAutoFit/>
          </a:bodyPr>
          <a:lstStyle/>
          <a:p>
            <a:r>
              <a:rPr lang="en-AU" sz="1600" dirty="0">
                <a:solidFill>
                  <a:schemeClr val="accent2">
                    <a:lumMod val="75000"/>
                  </a:schemeClr>
                </a:solidFill>
                <a:latin typeface="Overpass Black" panose="020B0604020202020204" charset="0"/>
              </a:rPr>
              <a:t>Promoting active lifestyles</a:t>
            </a:r>
          </a:p>
        </p:txBody>
      </p:sp>
      <p:pic>
        <p:nvPicPr>
          <p:cNvPr id="8" name="Google Shape;3477;p71">
            <a:extLst>
              <a:ext uri="{FF2B5EF4-FFF2-40B4-BE49-F238E27FC236}">
                <a16:creationId xmlns:a16="http://schemas.microsoft.com/office/drawing/2014/main" id="{286ACB59-4E9A-442B-B78A-11C2789B6C5C}"/>
              </a:ext>
            </a:extLst>
          </p:cNvPr>
          <p:cNvPicPr preferRelativeResize="0"/>
          <p:nvPr/>
        </p:nvPicPr>
        <p:blipFill>
          <a:blip r:embed="rId3">
            <a:alphaModFix/>
          </a:blip>
          <a:stretch>
            <a:fillRect/>
          </a:stretch>
        </p:blipFill>
        <p:spPr>
          <a:xfrm rot="5400000">
            <a:off x="1495975" y="872055"/>
            <a:ext cx="1015663" cy="3648955"/>
          </a:xfrm>
          <a:prstGeom prst="rect">
            <a:avLst/>
          </a:prstGeom>
          <a:noFill/>
          <a:ln>
            <a:noFill/>
          </a:ln>
        </p:spPr>
      </p:pic>
      <p:sp>
        <p:nvSpPr>
          <p:cNvPr id="10" name="TextBox 9">
            <a:extLst>
              <a:ext uri="{FF2B5EF4-FFF2-40B4-BE49-F238E27FC236}">
                <a16:creationId xmlns:a16="http://schemas.microsoft.com/office/drawing/2014/main" id="{9F7D627B-8F7F-48A6-9F80-139B4D8F35CF}"/>
              </a:ext>
            </a:extLst>
          </p:cNvPr>
          <p:cNvSpPr txBox="1"/>
          <p:nvPr/>
        </p:nvSpPr>
        <p:spPr>
          <a:xfrm>
            <a:off x="1127757" y="2408183"/>
            <a:ext cx="2761489" cy="507831"/>
          </a:xfrm>
          <a:prstGeom prst="rect">
            <a:avLst/>
          </a:prstGeom>
          <a:noFill/>
        </p:spPr>
        <p:txBody>
          <a:bodyPr wrap="square" rtlCol="0">
            <a:spAutoFit/>
          </a:bodyPr>
          <a:lstStyle/>
          <a:p>
            <a:r>
              <a:rPr lang="en-AU"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Benefits of interdepartmental partnerships within councils.</a:t>
            </a:r>
          </a:p>
        </p:txBody>
      </p:sp>
      <p:pic>
        <p:nvPicPr>
          <p:cNvPr id="11" name="Google Shape;3477;p71">
            <a:extLst>
              <a:ext uri="{FF2B5EF4-FFF2-40B4-BE49-F238E27FC236}">
                <a16:creationId xmlns:a16="http://schemas.microsoft.com/office/drawing/2014/main" id="{87F1F60D-E870-43B0-B4A5-FC3B02FD9764}"/>
              </a:ext>
            </a:extLst>
          </p:cNvPr>
          <p:cNvPicPr preferRelativeResize="0"/>
          <p:nvPr/>
        </p:nvPicPr>
        <p:blipFill>
          <a:blip r:embed="rId4">
            <a:alphaModFix/>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rot="5400000">
            <a:off x="1463186" y="2041050"/>
            <a:ext cx="1091166" cy="3658880"/>
          </a:xfrm>
          <a:prstGeom prst="rect">
            <a:avLst/>
          </a:prstGeom>
          <a:noFill/>
          <a:ln>
            <a:noFill/>
          </a:ln>
        </p:spPr>
      </p:pic>
      <p:sp>
        <p:nvSpPr>
          <p:cNvPr id="14" name="TextBox 13">
            <a:extLst>
              <a:ext uri="{FF2B5EF4-FFF2-40B4-BE49-F238E27FC236}">
                <a16:creationId xmlns:a16="http://schemas.microsoft.com/office/drawing/2014/main" id="{5E47737E-2A64-4645-BA86-CD9B582865C9}"/>
              </a:ext>
            </a:extLst>
          </p:cNvPr>
          <p:cNvSpPr txBox="1"/>
          <p:nvPr/>
        </p:nvSpPr>
        <p:spPr>
          <a:xfrm>
            <a:off x="1139950" y="3540912"/>
            <a:ext cx="2761489" cy="715581"/>
          </a:xfrm>
          <a:prstGeom prst="rect">
            <a:avLst/>
          </a:prstGeom>
          <a:noFill/>
        </p:spPr>
        <p:txBody>
          <a:bodyPr wrap="square" rtlCol="0">
            <a:spAutoFit/>
          </a:bodyPr>
          <a:lstStyle/>
          <a:p>
            <a:r>
              <a:rPr lang="en-AU"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Links a range of council objectives and goals to improve access to resources.</a:t>
            </a:r>
          </a:p>
        </p:txBody>
      </p:sp>
      <p:pic>
        <p:nvPicPr>
          <p:cNvPr id="16" name="Google Shape;3477;p71">
            <a:extLst>
              <a:ext uri="{FF2B5EF4-FFF2-40B4-BE49-F238E27FC236}">
                <a16:creationId xmlns:a16="http://schemas.microsoft.com/office/drawing/2014/main" id="{E374B2C3-4D67-4067-98D1-67A07E45D1FF}"/>
              </a:ext>
            </a:extLst>
          </p:cNvPr>
          <p:cNvPicPr preferRelativeResize="0"/>
          <p:nvPr/>
        </p:nvPicPr>
        <p:blipFill>
          <a:blip r:embed="rId3">
            <a:duotone>
              <a:prstClr val="black"/>
              <a:schemeClr val="accent6">
                <a:tint val="45000"/>
                <a:satMod val="400000"/>
              </a:schemeClr>
            </a:duotone>
            <a:alphaModFix amt="64000"/>
          </a:blip>
          <a:stretch>
            <a:fillRect/>
          </a:stretch>
        </p:blipFill>
        <p:spPr>
          <a:xfrm rot="16200000">
            <a:off x="6236873" y="2007540"/>
            <a:ext cx="1214503" cy="3849236"/>
          </a:xfrm>
          <a:prstGeom prst="rect">
            <a:avLst/>
          </a:prstGeom>
          <a:noFill/>
          <a:ln>
            <a:noFill/>
          </a:ln>
        </p:spPr>
      </p:pic>
      <p:pic>
        <p:nvPicPr>
          <p:cNvPr id="17" name="Google Shape;3477;p71">
            <a:extLst>
              <a:ext uri="{FF2B5EF4-FFF2-40B4-BE49-F238E27FC236}">
                <a16:creationId xmlns:a16="http://schemas.microsoft.com/office/drawing/2014/main" id="{CEC585EF-A112-4773-87DE-67CB92462ECE}"/>
              </a:ext>
            </a:extLst>
          </p:cNvPr>
          <p:cNvPicPr preferRelativeResize="0"/>
          <p:nvPr/>
        </p:nvPicPr>
        <p:blipFill>
          <a:blip r:embed="rId6">
            <a:alphaModFix/>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rot="16200000">
            <a:off x="6236152" y="872056"/>
            <a:ext cx="1015663" cy="3648955"/>
          </a:xfrm>
          <a:prstGeom prst="rect">
            <a:avLst/>
          </a:prstGeom>
          <a:noFill/>
          <a:ln>
            <a:noFill/>
          </a:ln>
        </p:spPr>
      </p:pic>
      <p:sp>
        <p:nvSpPr>
          <p:cNvPr id="18" name="TextBox 17">
            <a:extLst>
              <a:ext uri="{FF2B5EF4-FFF2-40B4-BE49-F238E27FC236}">
                <a16:creationId xmlns:a16="http://schemas.microsoft.com/office/drawing/2014/main" id="{62560FC9-88ED-4E68-A8D2-910459DA09DC}"/>
              </a:ext>
            </a:extLst>
          </p:cNvPr>
          <p:cNvSpPr txBox="1"/>
          <p:nvPr/>
        </p:nvSpPr>
        <p:spPr>
          <a:xfrm>
            <a:off x="5090194" y="2315338"/>
            <a:ext cx="2761489" cy="715581"/>
          </a:xfrm>
          <a:prstGeom prst="rect">
            <a:avLst/>
          </a:prstGeom>
          <a:noFill/>
        </p:spPr>
        <p:txBody>
          <a:bodyPr wrap="square" rtlCol="0">
            <a:spAutoFit/>
          </a:bodyPr>
          <a:lstStyle/>
          <a:p>
            <a:r>
              <a:rPr lang="en-AU"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The program seeks to accommodate working habits of the local community.</a:t>
            </a:r>
          </a:p>
        </p:txBody>
      </p:sp>
      <p:sp>
        <p:nvSpPr>
          <p:cNvPr id="19" name="TextBox 18">
            <a:extLst>
              <a:ext uri="{FF2B5EF4-FFF2-40B4-BE49-F238E27FC236}">
                <a16:creationId xmlns:a16="http://schemas.microsoft.com/office/drawing/2014/main" id="{121FEED1-789E-41A0-9D47-99822762C7CF}"/>
              </a:ext>
            </a:extLst>
          </p:cNvPr>
          <p:cNvSpPr txBox="1"/>
          <p:nvPr/>
        </p:nvSpPr>
        <p:spPr>
          <a:xfrm>
            <a:off x="5090194" y="3408332"/>
            <a:ext cx="3035776" cy="1131079"/>
          </a:xfrm>
          <a:prstGeom prst="rect">
            <a:avLst/>
          </a:prstGeom>
          <a:noFill/>
        </p:spPr>
        <p:txBody>
          <a:bodyPr wrap="square" rtlCol="0">
            <a:spAutoFit/>
          </a:bodyPr>
          <a:lstStyle/>
          <a:p>
            <a:r>
              <a:rPr lang="en-AU"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Links programs that are driven by different goals to increase better outcomes (e.g. improved physical health and economic development).</a:t>
            </a:r>
          </a:p>
        </p:txBody>
      </p:sp>
    </p:spTree>
    <p:extLst>
      <p:ext uri="{BB962C8B-B14F-4D97-AF65-F5344CB8AC3E}">
        <p14:creationId xmlns:p14="http://schemas.microsoft.com/office/powerpoint/2010/main" val="3062542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76BAF63-41EF-41B2-918E-D71C2BFDB488}"/>
              </a:ext>
            </a:extLst>
          </p:cNvPr>
          <p:cNvSpPr/>
          <p:nvPr/>
        </p:nvSpPr>
        <p:spPr>
          <a:xfrm>
            <a:off x="2886572" y="2195891"/>
            <a:ext cx="1986435" cy="957094"/>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1E8057F8-6371-49F2-95D4-186DD41E53DD}"/>
              </a:ext>
            </a:extLst>
          </p:cNvPr>
          <p:cNvSpPr/>
          <p:nvPr/>
        </p:nvSpPr>
        <p:spPr>
          <a:xfrm>
            <a:off x="2902557" y="3856560"/>
            <a:ext cx="1937668" cy="95928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4254FE8C-538D-4B5B-82A2-AD5325FEF048}"/>
              </a:ext>
            </a:extLst>
          </p:cNvPr>
          <p:cNvSpPr/>
          <p:nvPr/>
        </p:nvSpPr>
        <p:spPr>
          <a:xfrm>
            <a:off x="7171422" y="2178446"/>
            <a:ext cx="1864800" cy="95928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D680FA70-FA95-4E6B-83B9-B1099618D7C2}"/>
              </a:ext>
            </a:extLst>
          </p:cNvPr>
          <p:cNvSpPr/>
          <p:nvPr/>
        </p:nvSpPr>
        <p:spPr>
          <a:xfrm>
            <a:off x="7171422" y="3898330"/>
            <a:ext cx="1864800" cy="1145677"/>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66AD8D96-C4FA-4259-B570-8303D80CCD96}"/>
              </a:ext>
            </a:extLst>
          </p:cNvPr>
          <p:cNvSpPr/>
          <p:nvPr/>
        </p:nvSpPr>
        <p:spPr>
          <a:xfrm>
            <a:off x="5111402" y="2195891"/>
            <a:ext cx="1937666" cy="119331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C8BDC838-DF65-48EF-9D3C-B614C04CF46D}"/>
              </a:ext>
            </a:extLst>
          </p:cNvPr>
          <p:cNvSpPr/>
          <p:nvPr/>
        </p:nvSpPr>
        <p:spPr>
          <a:xfrm>
            <a:off x="5112649" y="3881917"/>
            <a:ext cx="1937667" cy="119331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EE256B69-E8ED-48CE-8E53-089B877E2D00}"/>
              </a:ext>
            </a:extLst>
          </p:cNvPr>
          <p:cNvSpPr/>
          <p:nvPr/>
        </p:nvSpPr>
        <p:spPr>
          <a:xfrm>
            <a:off x="326254" y="1369764"/>
            <a:ext cx="1807346" cy="382494"/>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BBC4E3DC-E1DC-4DC3-A96C-7E053B35B958}"/>
              </a:ext>
            </a:extLst>
          </p:cNvPr>
          <p:cNvPicPr>
            <a:picLocks noChangeAspect="1"/>
          </p:cNvPicPr>
          <p:nvPr/>
        </p:nvPicPr>
        <p:blipFill rotWithShape="1">
          <a:blip r:embed="rId2"/>
          <a:srcRect l="27151" t="15882" r="31569" b="71793"/>
          <a:stretch/>
        </p:blipFill>
        <p:spPr>
          <a:xfrm>
            <a:off x="2047338" y="76623"/>
            <a:ext cx="5293163" cy="1015662"/>
          </a:xfrm>
          <a:prstGeom prst="rect">
            <a:avLst/>
          </a:prstGeom>
        </p:spPr>
      </p:pic>
      <p:sp>
        <p:nvSpPr>
          <p:cNvPr id="2" name="TextBox 1">
            <a:extLst>
              <a:ext uri="{FF2B5EF4-FFF2-40B4-BE49-F238E27FC236}">
                <a16:creationId xmlns:a16="http://schemas.microsoft.com/office/drawing/2014/main" id="{987A93B6-11B2-4863-AD36-DEAF84B525C4}"/>
              </a:ext>
            </a:extLst>
          </p:cNvPr>
          <p:cNvSpPr txBox="1"/>
          <p:nvPr/>
        </p:nvSpPr>
        <p:spPr>
          <a:xfrm>
            <a:off x="326254" y="1401592"/>
            <a:ext cx="2414017" cy="338554"/>
          </a:xfrm>
          <a:prstGeom prst="rect">
            <a:avLst/>
          </a:prstGeom>
          <a:noFill/>
        </p:spPr>
        <p:txBody>
          <a:bodyPr wrap="square" rtlCol="0">
            <a:spAutoFit/>
          </a:bodyPr>
          <a:lstStyle/>
          <a:p>
            <a:r>
              <a:rPr lang="en-AU" sz="1600" dirty="0">
                <a:solidFill>
                  <a:schemeClr val="bg2"/>
                </a:solidFill>
                <a:latin typeface="Overpass Black" panose="020B0604020202020204" charset="0"/>
              </a:rPr>
              <a:t>Program details:</a:t>
            </a:r>
          </a:p>
        </p:txBody>
      </p:sp>
      <p:sp>
        <p:nvSpPr>
          <p:cNvPr id="6" name="TextBox 5">
            <a:extLst>
              <a:ext uri="{FF2B5EF4-FFF2-40B4-BE49-F238E27FC236}">
                <a16:creationId xmlns:a16="http://schemas.microsoft.com/office/drawing/2014/main" id="{18252D02-5128-4E9E-9409-C9B32F91A298}"/>
              </a:ext>
            </a:extLst>
          </p:cNvPr>
          <p:cNvSpPr txBox="1"/>
          <p:nvPr/>
        </p:nvSpPr>
        <p:spPr>
          <a:xfrm>
            <a:off x="3364992" y="1092739"/>
            <a:ext cx="2852930" cy="338554"/>
          </a:xfrm>
          <a:prstGeom prst="rect">
            <a:avLst/>
          </a:prstGeom>
          <a:noFill/>
        </p:spPr>
        <p:txBody>
          <a:bodyPr wrap="square" rtlCol="0">
            <a:spAutoFit/>
          </a:bodyPr>
          <a:lstStyle/>
          <a:p>
            <a:r>
              <a:rPr lang="en-AU" sz="1600" dirty="0">
                <a:solidFill>
                  <a:schemeClr val="accent2">
                    <a:lumMod val="75000"/>
                  </a:schemeClr>
                </a:solidFill>
                <a:latin typeface="Overpass Black" panose="020B0604020202020204" charset="0"/>
              </a:rPr>
              <a:t>Promoting active lifestyles</a:t>
            </a:r>
          </a:p>
        </p:txBody>
      </p:sp>
      <p:pic>
        <p:nvPicPr>
          <p:cNvPr id="5" name="Google Shape;2579;p55">
            <a:extLst>
              <a:ext uri="{FF2B5EF4-FFF2-40B4-BE49-F238E27FC236}">
                <a16:creationId xmlns:a16="http://schemas.microsoft.com/office/drawing/2014/main" id="{FA21643E-F0E0-4823-88D7-21499106C0E7}"/>
              </a:ext>
            </a:extLst>
          </p:cNvPr>
          <p:cNvPicPr preferRelativeResize="0"/>
          <p:nvPr/>
        </p:nvPicPr>
        <p:blipFill>
          <a:blip r:embed="rId3">
            <a:alphaModFix amt="52000"/>
          </a:blip>
          <a:stretch>
            <a:fillRect/>
          </a:stretch>
        </p:blipFill>
        <p:spPr>
          <a:xfrm rot="-1128982" flipH="1">
            <a:off x="802995" y="2376808"/>
            <a:ext cx="1120485" cy="574878"/>
          </a:xfrm>
          <a:prstGeom prst="rect">
            <a:avLst/>
          </a:prstGeom>
          <a:noFill/>
          <a:ln>
            <a:noFill/>
          </a:ln>
        </p:spPr>
      </p:pic>
      <p:sp>
        <p:nvSpPr>
          <p:cNvPr id="12" name="Google Shape;2584;p55">
            <a:extLst>
              <a:ext uri="{FF2B5EF4-FFF2-40B4-BE49-F238E27FC236}">
                <a16:creationId xmlns:a16="http://schemas.microsoft.com/office/drawing/2014/main" id="{6A68D162-8B5B-475B-BC2F-0AECC6482AE3}"/>
              </a:ext>
            </a:extLst>
          </p:cNvPr>
          <p:cNvSpPr txBox="1">
            <a:spLocks/>
          </p:cNvSpPr>
          <p:nvPr/>
        </p:nvSpPr>
        <p:spPr>
          <a:xfrm>
            <a:off x="2902557" y="1746202"/>
            <a:ext cx="1145187"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AU" sz="1600" dirty="0"/>
              <a:t>Action 1</a:t>
            </a:r>
          </a:p>
        </p:txBody>
      </p:sp>
      <p:sp>
        <p:nvSpPr>
          <p:cNvPr id="13" name="Google Shape;2585;p55">
            <a:extLst>
              <a:ext uri="{FF2B5EF4-FFF2-40B4-BE49-F238E27FC236}">
                <a16:creationId xmlns:a16="http://schemas.microsoft.com/office/drawing/2014/main" id="{B6130F5F-66EB-42AB-A8B1-717B0D7C78B2}"/>
              </a:ext>
            </a:extLst>
          </p:cNvPr>
          <p:cNvSpPr txBox="1">
            <a:spLocks/>
          </p:cNvSpPr>
          <p:nvPr/>
        </p:nvSpPr>
        <p:spPr>
          <a:xfrm>
            <a:off x="2902556" y="2135076"/>
            <a:ext cx="1986435" cy="11933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spcAft>
                <a:spcPts val="1600"/>
              </a:spcAft>
              <a:buFont typeface="Open Sans"/>
              <a:buNone/>
            </a:pPr>
            <a:r>
              <a:rPr lang="en-GB" dirty="0"/>
              <a:t>Identified physical activity programs (PA) to bring people back to Mackay CBD.</a:t>
            </a:r>
          </a:p>
        </p:txBody>
      </p:sp>
      <p:sp>
        <p:nvSpPr>
          <p:cNvPr id="14" name="Google Shape;2586;p55">
            <a:extLst>
              <a:ext uri="{FF2B5EF4-FFF2-40B4-BE49-F238E27FC236}">
                <a16:creationId xmlns:a16="http://schemas.microsoft.com/office/drawing/2014/main" id="{F19FE2AC-2181-4F9B-8923-2702274616A3}"/>
              </a:ext>
            </a:extLst>
          </p:cNvPr>
          <p:cNvSpPr txBox="1">
            <a:spLocks/>
          </p:cNvSpPr>
          <p:nvPr/>
        </p:nvSpPr>
        <p:spPr>
          <a:xfrm>
            <a:off x="7209558" y="1746202"/>
            <a:ext cx="1143144"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AU" sz="1600" dirty="0"/>
              <a:t>Action 3</a:t>
            </a:r>
          </a:p>
        </p:txBody>
      </p:sp>
      <p:sp>
        <p:nvSpPr>
          <p:cNvPr id="15" name="Google Shape;2587;p55">
            <a:extLst>
              <a:ext uri="{FF2B5EF4-FFF2-40B4-BE49-F238E27FC236}">
                <a16:creationId xmlns:a16="http://schemas.microsoft.com/office/drawing/2014/main" id="{9A8BCEEE-443F-45C1-9D65-8D6F07A86632}"/>
              </a:ext>
            </a:extLst>
          </p:cNvPr>
          <p:cNvSpPr txBox="1">
            <a:spLocks/>
          </p:cNvSpPr>
          <p:nvPr/>
        </p:nvSpPr>
        <p:spPr>
          <a:xfrm>
            <a:off x="7207515" y="2135076"/>
            <a:ext cx="1865482" cy="10179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spcAft>
                <a:spcPts val="1600"/>
              </a:spcAft>
              <a:buFont typeface="Open Sans"/>
              <a:buNone/>
            </a:pPr>
            <a:r>
              <a:rPr lang="en-GB" dirty="0"/>
              <a:t>Sought out local providers and trainers to run activities.</a:t>
            </a:r>
          </a:p>
        </p:txBody>
      </p:sp>
      <p:sp>
        <p:nvSpPr>
          <p:cNvPr id="16" name="Google Shape;2588;p55">
            <a:extLst>
              <a:ext uri="{FF2B5EF4-FFF2-40B4-BE49-F238E27FC236}">
                <a16:creationId xmlns:a16="http://schemas.microsoft.com/office/drawing/2014/main" id="{32D1B770-7C4D-434F-B422-26C302D4A2C3}"/>
              </a:ext>
            </a:extLst>
          </p:cNvPr>
          <p:cNvSpPr txBox="1">
            <a:spLocks/>
          </p:cNvSpPr>
          <p:nvPr/>
        </p:nvSpPr>
        <p:spPr>
          <a:xfrm>
            <a:off x="5147178" y="3482802"/>
            <a:ext cx="1246022" cy="43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AU" sz="1600" dirty="0"/>
              <a:t>Action 5</a:t>
            </a:r>
          </a:p>
        </p:txBody>
      </p:sp>
      <p:sp>
        <p:nvSpPr>
          <p:cNvPr id="17" name="Google Shape;2589;p55">
            <a:extLst>
              <a:ext uri="{FF2B5EF4-FFF2-40B4-BE49-F238E27FC236}">
                <a16:creationId xmlns:a16="http://schemas.microsoft.com/office/drawing/2014/main" id="{CC3A3E09-1515-4A27-8DE2-D299B1715B8D}"/>
              </a:ext>
            </a:extLst>
          </p:cNvPr>
          <p:cNvSpPr txBox="1">
            <a:spLocks/>
          </p:cNvSpPr>
          <p:nvPr/>
        </p:nvSpPr>
        <p:spPr>
          <a:xfrm>
            <a:off x="5147178" y="3867399"/>
            <a:ext cx="1972950" cy="11766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spcAft>
                <a:spcPts val="1600"/>
              </a:spcAft>
              <a:buFont typeface="Open Sans"/>
              <a:buNone/>
            </a:pPr>
            <a:r>
              <a:rPr lang="en-GB" dirty="0"/>
              <a:t>Relaunched program when new activities added, with Councillors, sponsors and media.</a:t>
            </a:r>
          </a:p>
        </p:txBody>
      </p:sp>
      <p:sp>
        <p:nvSpPr>
          <p:cNvPr id="18" name="Google Shape;2590;p55">
            <a:extLst>
              <a:ext uri="{FF2B5EF4-FFF2-40B4-BE49-F238E27FC236}">
                <a16:creationId xmlns:a16="http://schemas.microsoft.com/office/drawing/2014/main" id="{089AB33E-2322-4AD9-8E9C-55737E94B71C}"/>
              </a:ext>
            </a:extLst>
          </p:cNvPr>
          <p:cNvSpPr txBox="1">
            <a:spLocks/>
          </p:cNvSpPr>
          <p:nvPr/>
        </p:nvSpPr>
        <p:spPr>
          <a:xfrm>
            <a:off x="5147178" y="1769452"/>
            <a:ext cx="1246022" cy="43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AU" sz="1600" dirty="0"/>
              <a:t>Action 2</a:t>
            </a:r>
          </a:p>
        </p:txBody>
      </p:sp>
      <p:sp>
        <p:nvSpPr>
          <p:cNvPr id="19" name="Google Shape;2591;p55">
            <a:extLst>
              <a:ext uri="{FF2B5EF4-FFF2-40B4-BE49-F238E27FC236}">
                <a16:creationId xmlns:a16="http://schemas.microsoft.com/office/drawing/2014/main" id="{30130CF1-9AC9-4E60-AB79-E1E86319C0C2}"/>
              </a:ext>
            </a:extLst>
          </p:cNvPr>
          <p:cNvSpPr txBox="1">
            <a:spLocks/>
          </p:cNvSpPr>
          <p:nvPr/>
        </p:nvSpPr>
        <p:spPr>
          <a:xfrm>
            <a:off x="5147178" y="2135076"/>
            <a:ext cx="1864800" cy="1193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spcAft>
                <a:spcPts val="1600"/>
              </a:spcAft>
              <a:buFont typeface="Open Sans"/>
              <a:buNone/>
            </a:pPr>
            <a:r>
              <a:rPr lang="en-GB" dirty="0"/>
              <a:t>Used existing council levy on local CBD traders to fund projects in their economical interest.</a:t>
            </a:r>
          </a:p>
        </p:txBody>
      </p:sp>
      <p:sp>
        <p:nvSpPr>
          <p:cNvPr id="20" name="Google Shape;2592;p55">
            <a:extLst>
              <a:ext uri="{FF2B5EF4-FFF2-40B4-BE49-F238E27FC236}">
                <a16:creationId xmlns:a16="http://schemas.microsoft.com/office/drawing/2014/main" id="{42DF32A7-E809-4B64-AEB1-BB64D6C8F058}"/>
              </a:ext>
            </a:extLst>
          </p:cNvPr>
          <p:cNvSpPr txBox="1">
            <a:spLocks/>
          </p:cNvSpPr>
          <p:nvPr/>
        </p:nvSpPr>
        <p:spPr>
          <a:xfrm>
            <a:off x="1003744" y="2390860"/>
            <a:ext cx="718987"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AU" sz="1800" dirty="0"/>
              <a:t>Goal</a:t>
            </a:r>
          </a:p>
        </p:txBody>
      </p:sp>
      <p:sp>
        <p:nvSpPr>
          <p:cNvPr id="21" name="Google Shape;2593;p55">
            <a:extLst>
              <a:ext uri="{FF2B5EF4-FFF2-40B4-BE49-F238E27FC236}">
                <a16:creationId xmlns:a16="http://schemas.microsoft.com/office/drawing/2014/main" id="{B13EC562-5A1E-4063-B24A-FD2254386830}"/>
              </a:ext>
            </a:extLst>
          </p:cNvPr>
          <p:cNvSpPr txBox="1">
            <a:spLocks/>
          </p:cNvSpPr>
          <p:nvPr/>
        </p:nvSpPr>
        <p:spPr>
          <a:xfrm>
            <a:off x="203057" y="2897031"/>
            <a:ext cx="2321625" cy="10179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lgn="ctr">
              <a:spcAft>
                <a:spcPts val="1600"/>
              </a:spcAft>
              <a:buFont typeface="Open Sans"/>
              <a:buNone/>
            </a:pPr>
            <a:r>
              <a:rPr lang="en-GB" dirty="0"/>
              <a:t>Increase custom of local business in CBD and improve physical health of residents and visitors.</a:t>
            </a:r>
          </a:p>
        </p:txBody>
      </p:sp>
      <p:sp>
        <p:nvSpPr>
          <p:cNvPr id="22" name="Google Shape;2594;p55">
            <a:extLst>
              <a:ext uri="{FF2B5EF4-FFF2-40B4-BE49-F238E27FC236}">
                <a16:creationId xmlns:a16="http://schemas.microsoft.com/office/drawing/2014/main" id="{40D4AB8A-3EFE-4D59-9621-0223981B8000}"/>
              </a:ext>
            </a:extLst>
          </p:cNvPr>
          <p:cNvSpPr/>
          <p:nvPr/>
        </p:nvSpPr>
        <p:spPr>
          <a:xfrm>
            <a:off x="2523418" y="2224946"/>
            <a:ext cx="379139" cy="1908826"/>
          </a:xfrm>
          <a:custGeom>
            <a:avLst/>
            <a:gdLst/>
            <a:ahLst/>
            <a:cxnLst/>
            <a:rect l="l" t="t" r="r" b="b"/>
            <a:pathLst>
              <a:path w="23711" h="61995" extrusionOk="0">
                <a:moveTo>
                  <a:pt x="23711" y="63"/>
                </a:moveTo>
                <a:cubicBezTo>
                  <a:pt x="16610" y="-444"/>
                  <a:pt x="7687" y="3693"/>
                  <a:pt x="4949" y="10264"/>
                </a:cubicBezTo>
                <a:cubicBezTo>
                  <a:pt x="2609" y="15879"/>
                  <a:pt x="9417" y="23418"/>
                  <a:pt x="6042" y="28479"/>
                </a:cubicBezTo>
                <a:cubicBezTo>
                  <a:pt x="4971" y="30084"/>
                  <a:pt x="1938" y="28595"/>
                  <a:pt x="395" y="29754"/>
                </a:cubicBezTo>
                <a:cubicBezTo>
                  <a:pt x="-1926" y="31498"/>
                  <a:pt x="7580" y="32146"/>
                  <a:pt x="7317" y="35037"/>
                </a:cubicBezTo>
                <a:cubicBezTo>
                  <a:pt x="6836" y="40326"/>
                  <a:pt x="2360" y="45799"/>
                  <a:pt x="4403" y="50702"/>
                </a:cubicBezTo>
                <a:cubicBezTo>
                  <a:pt x="7033" y="57013"/>
                  <a:pt x="14821" y="60656"/>
                  <a:pt x="21525" y="61995"/>
                </a:cubicBezTo>
              </a:path>
            </a:pathLst>
          </a:custGeom>
          <a:noFill/>
          <a:ln w="28575" cap="flat" cmpd="sng">
            <a:solidFill>
              <a:schemeClr val="dk2"/>
            </a:solidFill>
            <a:prstDash val="solid"/>
            <a:round/>
            <a:headEnd type="none" w="med" len="med"/>
            <a:tailEnd type="none" w="med" len="med"/>
          </a:ln>
        </p:spPr>
      </p:sp>
      <p:sp>
        <p:nvSpPr>
          <p:cNvPr id="24" name="Google Shape;2588;p55">
            <a:extLst>
              <a:ext uri="{FF2B5EF4-FFF2-40B4-BE49-F238E27FC236}">
                <a16:creationId xmlns:a16="http://schemas.microsoft.com/office/drawing/2014/main" id="{3AA48267-FD76-4473-9BE8-F7DD0C7511F6}"/>
              </a:ext>
            </a:extLst>
          </p:cNvPr>
          <p:cNvSpPr txBox="1">
            <a:spLocks/>
          </p:cNvSpPr>
          <p:nvPr/>
        </p:nvSpPr>
        <p:spPr>
          <a:xfrm>
            <a:off x="2902557" y="3482802"/>
            <a:ext cx="1246022" cy="43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AU" sz="1600" dirty="0"/>
              <a:t>Action 4</a:t>
            </a:r>
          </a:p>
        </p:txBody>
      </p:sp>
      <p:sp>
        <p:nvSpPr>
          <p:cNvPr id="25" name="Google Shape;2589;p55">
            <a:extLst>
              <a:ext uri="{FF2B5EF4-FFF2-40B4-BE49-F238E27FC236}">
                <a16:creationId xmlns:a16="http://schemas.microsoft.com/office/drawing/2014/main" id="{E8C5DEEA-EE43-4671-A066-25E1C1B27822}"/>
              </a:ext>
            </a:extLst>
          </p:cNvPr>
          <p:cNvSpPr txBox="1">
            <a:spLocks/>
          </p:cNvSpPr>
          <p:nvPr/>
        </p:nvSpPr>
        <p:spPr>
          <a:xfrm>
            <a:off x="2902557" y="3867399"/>
            <a:ext cx="1864800" cy="7914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spcAft>
                <a:spcPts val="1600"/>
              </a:spcAft>
              <a:buFont typeface="Open Sans"/>
              <a:buNone/>
            </a:pPr>
            <a:r>
              <a:rPr lang="en-GB" dirty="0"/>
              <a:t>Provided free exercise activities in CBD for past 3 yrs.</a:t>
            </a:r>
          </a:p>
        </p:txBody>
      </p:sp>
      <p:sp>
        <p:nvSpPr>
          <p:cNvPr id="28" name="Google Shape;2588;p55">
            <a:extLst>
              <a:ext uri="{FF2B5EF4-FFF2-40B4-BE49-F238E27FC236}">
                <a16:creationId xmlns:a16="http://schemas.microsoft.com/office/drawing/2014/main" id="{8361D4A9-0471-47B9-98D0-185AFE2584AE}"/>
              </a:ext>
            </a:extLst>
          </p:cNvPr>
          <p:cNvSpPr txBox="1">
            <a:spLocks/>
          </p:cNvSpPr>
          <p:nvPr/>
        </p:nvSpPr>
        <p:spPr>
          <a:xfrm>
            <a:off x="7207515" y="3482802"/>
            <a:ext cx="1246022" cy="43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AU" sz="1600" dirty="0"/>
              <a:t>Action 6</a:t>
            </a:r>
          </a:p>
        </p:txBody>
      </p:sp>
      <p:sp>
        <p:nvSpPr>
          <p:cNvPr id="29" name="Google Shape;2589;p55">
            <a:extLst>
              <a:ext uri="{FF2B5EF4-FFF2-40B4-BE49-F238E27FC236}">
                <a16:creationId xmlns:a16="http://schemas.microsoft.com/office/drawing/2014/main" id="{3B532DE7-C11E-47EA-9AC7-137741F3CC9C}"/>
              </a:ext>
            </a:extLst>
          </p:cNvPr>
          <p:cNvSpPr txBox="1">
            <a:spLocks/>
          </p:cNvSpPr>
          <p:nvPr/>
        </p:nvSpPr>
        <p:spPr>
          <a:xfrm>
            <a:off x="7207515" y="3867399"/>
            <a:ext cx="1972950" cy="11766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spcAft>
                <a:spcPts val="1600"/>
              </a:spcAft>
              <a:buFont typeface="Open Sans"/>
              <a:buNone/>
            </a:pPr>
            <a:r>
              <a:rPr lang="en-GB" dirty="0"/>
              <a:t>Acknowledged work of PA providers with a morning tea with Mayor and Councillors.</a:t>
            </a:r>
          </a:p>
        </p:txBody>
      </p:sp>
    </p:spTree>
    <p:extLst>
      <p:ext uri="{BB962C8B-B14F-4D97-AF65-F5344CB8AC3E}">
        <p14:creationId xmlns:p14="http://schemas.microsoft.com/office/powerpoint/2010/main" val="4007518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D28B0CF-4CF3-4974-8871-F2729DDBCB87}"/>
              </a:ext>
            </a:extLst>
          </p:cNvPr>
          <p:cNvSpPr txBox="1"/>
          <p:nvPr/>
        </p:nvSpPr>
        <p:spPr>
          <a:xfrm>
            <a:off x="1103467" y="137921"/>
            <a:ext cx="6937065"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3000" b="0" i="0" u="none" strike="noStrike" kern="0" cap="none" spc="0" normalizeH="0" baseline="0" noProof="0" dirty="0">
                <a:ln>
                  <a:noFill/>
                </a:ln>
                <a:solidFill>
                  <a:srgbClr val="073763"/>
                </a:solidFill>
                <a:effectLst/>
                <a:uLnTx/>
                <a:uFillTx/>
                <a:latin typeface="Overpass Black"/>
                <a:cs typeface="Arial"/>
                <a:sym typeface="Overpass Black"/>
              </a:rPr>
              <a:t>Australian Healthy Communities Programs: Example 2</a:t>
            </a:r>
            <a:endParaRPr kumimoji="0" lang="en-AU"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7" name="Picture 16">
            <a:extLst>
              <a:ext uri="{FF2B5EF4-FFF2-40B4-BE49-F238E27FC236}">
                <a16:creationId xmlns:a16="http://schemas.microsoft.com/office/drawing/2014/main" id="{0FEA44DA-FE4E-4FC6-B372-A4DD88AA1068}"/>
              </a:ext>
            </a:extLst>
          </p:cNvPr>
          <p:cNvPicPr>
            <a:picLocks noChangeAspect="1"/>
          </p:cNvPicPr>
          <p:nvPr/>
        </p:nvPicPr>
        <p:blipFill rotWithShape="1">
          <a:blip r:embed="rId2"/>
          <a:srcRect l="11738" t="17303" r="22523" b="69423"/>
          <a:stretch/>
        </p:blipFill>
        <p:spPr>
          <a:xfrm>
            <a:off x="2206750" y="1867577"/>
            <a:ext cx="5242566" cy="1146811"/>
          </a:xfrm>
          <a:prstGeom prst="rect">
            <a:avLst/>
          </a:prstGeom>
        </p:spPr>
      </p:pic>
      <p:sp>
        <p:nvSpPr>
          <p:cNvPr id="18" name="TextBox 17">
            <a:extLst>
              <a:ext uri="{FF2B5EF4-FFF2-40B4-BE49-F238E27FC236}">
                <a16:creationId xmlns:a16="http://schemas.microsoft.com/office/drawing/2014/main" id="{BD625A37-E39C-48DB-8F45-BBA21DA85467}"/>
              </a:ext>
            </a:extLst>
          </p:cNvPr>
          <p:cNvSpPr txBox="1"/>
          <p:nvPr/>
        </p:nvSpPr>
        <p:spPr>
          <a:xfrm>
            <a:off x="0" y="4620280"/>
            <a:ext cx="5096255" cy="523220"/>
          </a:xfrm>
          <a:prstGeom prst="rect">
            <a:avLst/>
          </a:prstGeom>
          <a:noFill/>
        </p:spPr>
        <p:txBody>
          <a:bodyPr wrap="square">
            <a:spAutoFit/>
          </a:bodyPr>
          <a:lstStyle/>
          <a:p>
            <a:r>
              <a:rPr lang="en-AU" dirty="0">
                <a:solidFill>
                  <a:schemeClr val="bg2"/>
                </a:solidFill>
                <a:latin typeface="Open Sans" panose="020B0606030504020204" pitchFamily="34" charset="0"/>
                <a:ea typeface="Open Sans" panose="020B0606030504020204" pitchFamily="34" charset="0"/>
                <a:cs typeface="Open Sans" panose="020B0606030504020204" pitchFamily="34" charset="0"/>
              </a:rPr>
              <a:t>Link: </a:t>
            </a:r>
            <a:r>
              <a:rPr lang="en-AU" dirty="0">
                <a:solidFill>
                  <a:schemeClr val="bg2"/>
                </a:solidFill>
                <a:latin typeface="Open Sans" panose="020B0606030504020204" pitchFamily="34" charset="0"/>
                <a:ea typeface="Open Sans" panose="020B0606030504020204" pitchFamily="34" charset="0"/>
                <a:cs typeface="Open Sans" panose="020B0606030504020204" pitchFamily="34" charset="0"/>
                <a:hlinkClick r:id="rId3"/>
              </a:rPr>
              <a:t>http://www.activehealthycommunities.com.au/wp-content/uploads/2014/07/QH37_AHC_Maranoa.pdf</a:t>
            </a:r>
            <a:r>
              <a:rPr lang="en-AU"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1" name="TextBox 20">
            <a:extLst>
              <a:ext uri="{FF2B5EF4-FFF2-40B4-BE49-F238E27FC236}">
                <a16:creationId xmlns:a16="http://schemas.microsoft.com/office/drawing/2014/main" id="{1582F2ED-2D42-44E6-9606-DEC7E9831AF0}"/>
              </a:ext>
            </a:extLst>
          </p:cNvPr>
          <p:cNvSpPr txBox="1"/>
          <p:nvPr/>
        </p:nvSpPr>
        <p:spPr>
          <a:xfrm>
            <a:off x="3505201" y="3014388"/>
            <a:ext cx="2645664" cy="307777"/>
          </a:xfrm>
          <a:prstGeom prst="rect">
            <a:avLst/>
          </a:prstGeom>
          <a:noFill/>
        </p:spPr>
        <p:txBody>
          <a:bodyPr wrap="square">
            <a:spAutoFit/>
          </a:bodyPr>
          <a:lstStyle/>
          <a:p>
            <a:pPr algn="ctr"/>
            <a:r>
              <a:rPr lang="en-AU" sz="1400" dirty="0">
                <a:solidFill>
                  <a:schemeClr val="accent2">
                    <a:lumMod val="75000"/>
                  </a:schemeClr>
                </a:solidFill>
                <a:latin typeface="Overpass Black" panose="020B0604020202020204" charset="0"/>
              </a:rPr>
              <a:t>Improving local food supply</a:t>
            </a:r>
          </a:p>
        </p:txBody>
      </p:sp>
    </p:spTree>
    <p:extLst>
      <p:ext uri="{BB962C8B-B14F-4D97-AF65-F5344CB8AC3E}">
        <p14:creationId xmlns:p14="http://schemas.microsoft.com/office/powerpoint/2010/main" val="302713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FEA44DA-FE4E-4FC6-B372-A4DD88AA1068}"/>
              </a:ext>
            </a:extLst>
          </p:cNvPr>
          <p:cNvPicPr>
            <a:picLocks noChangeAspect="1"/>
          </p:cNvPicPr>
          <p:nvPr/>
        </p:nvPicPr>
        <p:blipFill rotWithShape="1">
          <a:blip r:embed="rId2"/>
          <a:srcRect l="11738" t="17303" r="22523" b="69423"/>
          <a:stretch/>
        </p:blipFill>
        <p:spPr>
          <a:xfrm>
            <a:off x="1706877" y="0"/>
            <a:ext cx="5963631" cy="1304544"/>
          </a:xfrm>
          <a:prstGeom prst="rect">
            <a:avLst/>
          </a:prstGeom>
        </p:spPr>
      </p:pic>
      <p:sp>
        <p:nvSpPr>
          <p:cNvPr id="5" name="TextBox 4">
            <a:extLst>
              <a:ext uri="{FF2B5EF4-FFF2-40B4-BE49-F238E27FC236}">
                <a16:creationId xmlns:a16="http://schemas.microsoft.com/office/drawing/2014/main" id="{DBCA364E-E576-4641-8849-849593804A47}"/>
              </a:ext>
            </a:extLst>
          </p:cNvPr>
          <p:cNvSpPr txBox="1"/>
          <p:nvPr/>
        </p:nvSpPr>
        <p:spPr>
          <a:xfrm>
            <a:off x="3365860" y="1304544"/>
            <a:ext cx="2645664" cy="307777"/>
          </a:xfrm>
          <a:prstGeom prst="rect">
            <a:avLst/>
          </a:prstGeom>
          <a:noFill/>
        </p:spPr>
        <p:txBody>
          <a:bodyPr wrap="square">
            <a:spAutoFit/>
          </a:bodyPr>
          <a:lstStyle/>
          <a:p>
            <a:pPr algn="ctr"/>
            <a:r>
              <a:rPr lang="en-AU" sz="1400" dirty="0">
                <a:solidFill>
                  <a:schemeClr val="accent2">
                    <a:lumMod val="75000"/>
                  </a:schemeClr>
                </a:solidFill>
                <a:latin typeface="Overpass Black" panose="020B0604020202020204" charset="0"/>
              </a:rPr>
              <a:t>Improving local food supply</a:t>
            </a:r>
          </a:p>
        </p:txBody>
      </p:sp>
      <p:sp>
        <p:nvSpPr>
          <p:cNvPr id="6" name="Rectangle 5">
            <a:extLst>
              <a:ext uri="{FF2B5EF4-FFF2-40B4-BE49-F238E27FC236}">
                <a16:creationId xmlns:a16="http://schemas.microsoft.com/office/drawing/2014/main" id="{B22D0CCA-32BA-4173-A462-46C60BB88B59}"/>
              </a:ext>
            </a:extLst>
          </p:cNvPr>
          <p:cNvSpPr/>
          <p:nvPr/>
        </p:nvSpPr>
        <p:spPr>
          <a:xfrm>
            <a:off x="435853" y="1543176"/>
            <a:ext cx="2502419" cy="43059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83E2BD3F-E3CF-46FF-837D-7F2D3386722B}"/>
              </a:ext>
            </a:extLst>
          </p:cNvPr>
          <p:cNvSpPr txBox="1"/>
          <p:nvPr/>
        </p:nvSpPr>
        <p:spPr>
          <a:xfrm>
            <a:off x="524255" y="1565405"/>
            <a:ext cx="2414017" cy="338554"/>
          </a:xfrm>
          <a:prstGeom prst="rect">
            <a:avLst/>
          </a:prstGeom>
          <a:noFill/>
        </p:spPr>
        <p:txBody>
          <a:bodyPr wrap="square" rtlCol="0">
            <a:spAutoFit/>
          </a:bodyPr>
          <a:lstStyle/>
          <a:p>
            <a:r>
              <a:rPr lang="en-AU" sz="1600" dirty="0">
                <a:solidFill>
                  <a:schemeClr val="bg2"/>
                </a:solidFill>
                <a:latin typeface="Overpass Black" panose="020B0604020202020204" charset="0"/>
              </a:rPr>
              <a:t>What it demonstrates:</a:t>
            </a:r>
          </a:p>
        </p:txBody>
      </p:sp>
      <p:pic>
        <p:nvPicPr>
          <p:cNvPr id="8" name="Google Shape;3477;p71">
            <a:extLst>
              <a:ext uri="{FF2B5EF4-FFF2-40B4-BE49-F238E27FC236}">
                <a16:creationId xmlns:a16="http://schemas.microsoft.com/office/drawing/2014/main" id="{A51CCF8E-7FE0-4EED-B2E7-6BEC5AD3A58B}"/>
              </a:ext>
            </a:extLst>
          </p:cNvPr>
          <p:cNvPicPr preferRelativeResize="0"/>
          <p:nvPr/>
        </p:nvPicPr>
        <p:blipFill>
          <a:blip r:embed="rId3">
            <a:alphaModFix/>
          </a:blip>
          <a:stretch>
            <a:fillRect/>
          </a:stretch>
        </p:blipFill>
        <p:spPr>
          <a:xfrm rot="5400000">
            <a:off x="1495975" y="872055"/>
            <a:ext cx="1015663" cy="3648955"/>
          </a:xfrm>
          <a:prstGeom prst="rect">
            <a:avLst/>
          </a:prstGeom>
          <a:noFill/>
          <a:ln>
            <a:noFill/>
          </a:ln>
        </p:spPr>
      </p:pic>
      <p:sp>
        <p:nvSpPr>
          <p:cNvPr id="9" name="TextBox 8">
            <a:extLst>
              <a:ext uri="{FF2B5EF4-FFF2-40B4-BE49-F238E27FC236}">
                <a16:creationId xmlns:a16="http://schemas.microsoft.com/office/drawing/2014/main" id="{4773FD10-0130-4156-938C-0E6CD41D4449}"/>
              </a:ext>
            </a:extLst>
          </p:cNvPr>
          <p:cNvSpPr txBox="1"/>
          <p:nvPr/>
        </p:nvSpPr>
        <p:spPr>
          <a:xfrm>
            <a:off x="1127757" y="2315338"/>
            <a:ext cx="2761489" cy="715581"/>
          </a:xfrm>
          <a:prstGeom prst="rect">
            <a:avLst/>
          </a:prstGeom>
          <a:noFill/>
        </p:spPr>
        <p:txBody>
          <a:bodyPr wrap="square" rtlCol="0">
            <a:spAutoFit/>
          </a:bodyPr>
          <a:lstStyle/>
          <a:p>
            <a:r>
              <a:rPr lang="en-AU"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Aims to improve access to accredited nutrition and physical activity programs.</a:t>
            </a:r>
          </a:p>
        </p:txBody>
      </p:sp>
      <p:pic>
        <p:nvPicPr>
          <p:cNvPr id="10" name="Google Shape;3477;p71">
            <a:extLst>
              <a:ext uri="{FF2B5EF4-FFF2-40B4-BE49-F238E27FC236}">
                <a16:creationId xmlns:a16="http://schemas.microsoft.com/office/drawing/2014/main" id="{7EF64725-C6DA-4A9D-BC70-9D74D0066099}"/>
              </a:ext>
            </a:extLst>
          </p:cNvPr>
          <p:cNvPicPr preferRelativeResize="0"/>
          <p:nvPr/>
        </p:nvPicPr>
        <p:blipFill>
          <a:blip r:embed="rId4">
            <a:alphaModFix/>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rot="5400000">
            <a:off x="1463186" y="2041050"/>
            <a:ext cx="1091166" cy="3658880"/>
          </a:xfrm>
          <a:prstGeom prst="rect">
            <a:avLst/>
          </a:prstGeom>
          <a:noFill/>
          <a:ln>
            <a:noFill/>
          </a:ln>
        </p:spPr>
      </p:pic>
      <p:sp>
        <p:nvSpPr>
          <p:cNvPr id="11" name="TextBox 10">
            <a:extLst>
              <a:ext uri="{FF2B5EF4-FFF2-40B4-BE49-F238E27FC236}">
                <a16:creationId xmlns:a16="http://schemas.microsoft.com/office/drawing/2014/main" id="{9068A9CA-691C-4458-86C0-F7CE857B66BB}"/>
              </a:ext>
            </a:extLst>
          </p:cNvPr>
          <p:cNvSpPr txBox="1"/>
          <p:nvPr/>
        </p:nvSpPr>
        <p:spPr>
          <a:xfrm>
            <a:off x="1139950" y="3493676"/>
            <a:ext cx="2761489" cy="715581"/>
          </a:xfrm>
          <a:prstGeom prst="rect">
            <a:avLst/>
          </a:prstGeom>
          <a:noFill/>
        </p:spPr>
        <p:txBody>
          <a:bodyPr wrap="square" rtlCol="0">
            <a:spAutoFit/>
          </a:bodyPr>
          <a:lstStyle/>
          <a:p>
            <a:r>
              <a:rPr lang="en-AU"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Whole-of-community approach to creating supportive environments.</a:t>
            </a:r>
          </a:p>
        </p:txBody>
      </p:sp>
      <p:pic>
        <p:nvPicPr>
          <p:cNvPr id="12" name="Google Shape;3477;p71">
            <a:extLst>
              <a:ext uri="{FF2B5EF4-FFF2-40B4-BE49-F238E27FC236}">
                <a16:creationId xmlns:a16="http://schemas.microsoft.com/office/drawing/2014/main" id="{D7FDFA17-83EA-4C4F-B2DD-EA1227AA8A42}"/>
              </a:ext>
            </a:extLst>
          </p:cNvPr>
          <p:cNvPicPr preferRelativeResize="0"/>
          <p:nvPr/>
        </p:nvPicPr>
        <p:blipFill>
          <a:blip r:embed="rId3">
            <a:duotone>
              <a:prstClr val="black"/>
              <a:schemeClr val="accent6">
                <a:tint val="45000"/>
                <a:satMod val="400000"/>
              </a:schemeClr>
            </a:duotone>
            <a:alphaModFix amt="64000"/>
          </a:blip>
          <a:stretch>
            <a:fillRect/>
          </a:stretch>
        </p:blipFill>
        <p:spPr>
          <a:xfrm rot="16200000">
            <a:off x="6336293" y="1908118"/>
            <a:ext cx="1015663" cy="3849236"/>
          </a:xfrm>
          <a:prstGeom prst="rect">
            <a:avLst/>
          </a:prstGeom>
          <a:noFill/>
          <a:ln>
            <a:noFill/>
          </a:ln>
        </p:spPr>
      </p:pic>
      <p:pic>
        <p:nvPicPr>
          <p:cNvPr id="13" name="Google Shape;3477;p71">
            <a:extLst>
              <a:ext uri="{FF2B5EF4-FFF2-40B4-BE49-F238E27FC236}">
                <a16:creationId xmlns:a16="http://schemas.microsoft.com/office/drawing/2014/main" id="{F15DF1A7-1CBA-40EA-9690-A0C7346C6EEA}"/>
              </a:ext>
            </a:extLst>
          </p:cNvPr>
          <p:cNvPicPr preferRelativeResize="0"/>
          <p:nvPr/>
        </p:nvPicPr>
        <p:blipFill>
          <a:blip r:embed="rId6">
            <a:alphaModFix/>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rot="16200000">
            <a:off x="6236152" y="872056"/>
            <a:ext cx="1015663" cy="3648955"/>
          </a:xfrm>
          <a:prstGeom prst="rect">
            <a:avLst/>
          </a:prstGeom>
          <a:noFill/>
          <a:ln>
            <a:noFill/>
          </a:ln>
        </p:spPr>
      </p:pic>
      <p:sp>
        <p:nvSpPr>
          <p:cNvPr id="14" name="TextBox 13">
            <a:extLst>
              <a:ext uri="{FF2B5EF4-FFF2-40B4-BE49-F238E27FC236}">
                <a16:creationId xmlns:a16="http://schemas.microsoft.com/office/drawing/2014/main" id="{432FB1EA-0996-41EB-A25B-8D054EF02061}"/>
              </a:ext>
            </a:extLst>
          </p:cNvPr>
          <p:cNvSpPr txBox="1"/>
          <p:nvPr/>
        </p:nvSpPr>
        <p:spPr>
          <a:xfrm>
            <a:off x="5090194" y="2315338"/>
            <a:ext cx="2761489" cy="715581"/>
          </a:xfrm>
          <a:prstGeom prst="rect">
            <a:avLst/>
          </a:prstGeom>
          <a:noFill/>
        </p:spPr>
        <p:txBody>
          <a:bodyPr wrap="square" rtlCol="0">
            <a:spAutoFit/>
          </a:bodyPr>
          <a:lstStyle/>
          <a:p>
            <a:r>
              <a:rPr lang="en-AU"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Targeted responses for at-risk groups (</a:t>
            </a:r>
            <a:r>
              <a:rPr lang="en-AU" sz="1350" dirty="0" err="1">
                <a:solidFill>
                  <a:schemeClr val="bg2"/>
                </a:solidFill>
                <a:latin typeface="Open Sans" panose="020B0606030504020204" pitchFamily="34" charset="0"/>
                <a:ea typeface="Open Sans" panose="020B0606030504020204" pitchFamily="34" charset="0"/>
                <a:cs typeface="Open Sans" panose="020B0606030504020204" pitchFamily="34" charset="0"/>
              </a:rPr>
              <a:t>e.g</a:t>
            </a:r>
            <a:r>
              <a:rPr lang="en-AU"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 unemployed, aged and stay-at-home parents).</a:t>
            </a:r>
          </a:p>
        </p:txBody>
      </p:sp>
      <p:sp>
        <p:nvSpPr>
          <p:cNvPr id="16" name="TextBox 15">
            <a:extLst>
              <a:ext uri="{FF2B5EF4-FFF2-40B4-BE49-F238E27FC236}">
                <a16:creationId xmlns:a16="http://schemas.microsoft.com/office/drawing/2014/main" id="{D7D24502-2EC9-4769-AA18-D52DEDD4B759}"/>
              </a:ext>
            </a:extLst>
          </p:cNvPr>
          <p:cNvSpPr txBox="1"/>
          <p:nvPr/>
        </p:nvSpPr>
        <p:spPr>
          <a:xfrm>
            <a:off x="5090194" y="3493676"/>
            <a:ext cx="3035776" cy="715581"/>
          </a:xfrm>
          <a:prstGeom prst="rect">
            <a:avLst/>
          </a:prstGeom>
          <a:noFill/>
        </p:spPr>
        <p:txBody>
          <a:bodyPr wrap="square" rtlCol="0">
            <a:spAutoFit/>
          </a:bodyPr>
          <a:lstStyle/>
          <a:p>
            <a:r>
              <a:rPr lang="en-AU"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Importance of council workplaces being a role model for other businesses.</a:t>
            </a:r>
          </a:p>
        </p:txBody>
      </p:sp>
    </p:spTree>
    <p:extLst>
      <p:ext uri="{BB962C8B-B14F-4D97-AF65-F5344CB8AC3E}">
        <p14:creationId xmlns:p14="http://schemas.microsoft.com/office/powerpoint/2010/main" val="391890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76BAF63-41EF-41B2-918E-D71C2BFDB488}"/>
              </a:ext>
            </a:extLst>
          </p:cNvPr>
          <p:cNvSpPr/>
          <p:nvPr/>
        </p:nvSpPr>
        <p:spPr>
          <a:xfrm>
            <a:off x="2886572" y="2147122"/>
            <a:ext cx="1986435" cy="1143335"/>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1E8057F8-6371-49F2-95D4-186DD41E53DD}"/>
              </a:ext>
            </a:extLst>
          </p:cNvPr>
          <p:cNvSpPr/>
          <p:nvPr/>
        </p:nvSpPr>
        <p:spPr>
          <a:xfrm>
            <a:off x="2902557" y="3745479"/>
            <a:ext cx="1937668" cy="802298"/>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4254FE8C-538D-4B5B-82A2-AD5325FEF048}"/>
              </a:ext>
            </a:extLst>
          </p:cNvPr>
          <p:cNvSpPr/>
          <p:nvPr/>
        </p:nvSpPr>
        <p:spPr>
          <a:xfrm>
            <a:off x="7171422" y="2129678"/>
            <a:ext cx="1864800" cy="95928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D680FA70-FA95-4E6B-83B9-B1099618D7C2}"/>
              </a:ext>
            </a:extLst>
          </p:cNvPr>
          <p:cNvSpPr/>
          <p:nvPr/>
        </p:nvSpPr>
        <p:spPr>
          <a:xfrm>
            <a:off x="7171422" y="3745479"/>
            <a:ext cx="1864800" cy="1349278"/>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66AD8D96-C4FA-4259-B570-8303D80CCD96}"/>
              </a:ext>
            </a:extLst>
          </p:cNvPr>
          <p:cNvSpPr/>
          <p:nvPr/>
        </p:nvSpPr>
        <p:spPr>
          <a:xfrm>
            <a:off x="5111402" y="2147123"/>
            <a:ext cx="1937666" cy="119331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C8BDC838-DF65-48EF-9D3C-B614C04CF46D}"/>
              </a:ext>
            </a:extLst>
          </p:cNvPr>
          <p:cNvSpPr/>
          <p:nvPr/>
        </p:nvSpPr>
        <p:spPr>
          <a:xfrm>
            <a:off x="5112649" y="3745479"/>
            <a:ext cx="1937667" cy="119331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EE256B69-E8ED-48CE-8E53-089B877E2D00}"/>
              </a:ext>
            </a:extLst>
          </p:cNvPr>
          <p:cNvSpPr/>
          <p:nvPr/>
        </p:nvSpPr>
        <p:spPr>
          <a:xfrm>
            <a:off x="326254" y="1369764"/>
            <a:ext cx="1807346" cy="382494"/>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987A93B6-11B2-4863-AD36-DEAF84B525C4}"/>
              </a:ext>
            </a:extLst>
          </p:cNvPr>
          <p:cNvSpPr txBox="1"/>
          <p:nvPr/>
        </p:nvSpPr>
        <p:spPr>
          <a:xfrm>
            <a:off x="326254" y="1401592"/>
            <a:ext cx="2414017" cy="338554"/>
          </a:xfrm>
          <a:prstGeom prst="rect">
            <a:avLst/>
          </a:prstGeom>
          <a:noFill/>
        </p:spPr>
        <p:txBody>
          <a:bodyPr wrap="square" rtlCol="0">
            <a:spAutoFit/>
          </a:bodyPr>
          <a:lstStyle/>
          <a:p>
            <a:r>
              <a:rPr lang="en-AU" sz="1600" dirty="0">
                <a:solidFill>
                  <a:schemeClr val="bg2"/>
                </a:solidFill>
                <a:latin typeface="Overpass Black" panose="020B0604020202020204" charset="0"/>
              </a:rPr>
              <a:t>Program details:</a:t>
            </a:r>
          </a:p>
        </p:txBody>
      </p:sp>
      <p:pic>
        <p:nvPicPr>
          <p:cNvPr id="5" name="Google Shape;2579;p55">
            <a:extLst>
              <a:ext uri="{FF2B5EF4-FFF2-40B4-BE49-F238E27FC236}">
                <a16:creationId xmlns:a16="http://schemas.microsoft.com/office/drawing/2014/main" id="{FA21643E-F0E0-4823-88D7-21499106C0E7}"/>
              </a:ext>
            </a:extLst>
          </p:cNvPr>
          <p:cNvPicPr preferRelativeResize="0"/>
          <p:nvPr/>
        </p:nvPicPr>
        <p:blipFill>
          <a:blip r:embed="rId2">
            <a:alphaModFix amt="52000"/>
          </a:blip>
          <a:stretch>
            <a:fillRect/>
          </a:stretch>
        </p:blipFill>
        <p:spPr>
          <a:xfrm rot="-1128982" flipH="1">
            <a:off x="802995" y="2376808"/>
            <a:ext cx="1120485" cy="574878"/>
          </a:xfrm>
          <a:prstGeom prst="rect">
            <a:avLst/>
          </a:prstGeom>
          <a:noFill/>
          <a:ln>
            <a:noFill/>
          </a:ln>
        </p:spPr>
      </p:pic>
      <p:sp>
        <p:nvSpPr>
          <p:cNvPr id="12" name="Google Shape;2584;p55">
            <a:extLst>
              <a:ext uri="{FF2B5EF4-FFF2-40B4-BE49-F238E27FC236}">
                <a16:creationId xmlns:a16="http://schemas.microsoft.com/office/drawing/2014/main" id="{6A68D162-8B5B-475B-BC2F-0AECC6482AE3}"/>
              </a:ext>
            </a:extLst>
          </p:cNvPr>
          <p:cNvSpPr txBox="1">
            <a:spLocks/>
          </p:cNvSpPr>
          <p:nvPr/>
        </p:nvSpPr>
        <p:spPr>
          <a:xfrm>
            <a:off x="2902557" y="1697434"/>
            <a:ext cx="1145187"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AU" sz="1600" dirty="0"/>
              <a:t>Action 1</a:t>
            </a:r>
          </a:p>
        </p:txBody>
      </p:sp>
      <p:sp>
        <p:nvSpPr>
          <p:cNvPr id="13" name="Google Shape;2585;p55">
            <a:extLst>
              <a:ext uri="{FF2B5EF4-FFF2-40B4-BE49-F238E27FC236}">
                <a16:creationId xmlns:a16="http://schemas.microsoft.com/office/drawing/2014/main" id="{B6130F5F-66EB-42AB-A8B1-717B0D7C78B2}"/>
              </a:ext>
            </a:extLst>
          </p:cNvPr>
          <p:cNvSpPr txBox="1">
            <a:spLocks/>
          </p:cNvSpPr>
          <p:nvPr/>
        </p:nvSpPr>
        <p:spPr>
          <a:xfrm>
            <a:off x="2902556" y="2074116"/>
            <a:ext cx="1961546" cy="11933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spcAft>
                <a:spcPts val="1600"/>
              </a:spcAft>
              <a:buFont typeface="Open Sans"/>
              <a:buNone/>
            </a:pPr>
            <a:r>
              <a:rPr lang="en-GB" sz="1350" dirty="0"/>
              <a:t>Offers free activities, including: cooking workshops, nutrition sessions and shopping tours.</a:t>
            </a:r>
          </a:p>
        </p:txBody>
      </p:sp>
      <p:sp>
        <p:nvSpPr>
          <p:cNvPr id="14" name="Google Shape;2586;p55">
            <a:extLst>
              <a:ext uri="{FF2B5EF4-FFF2-40B4-BE49-F238E27FC236}">
                <a16:creationId xmlns:a16="http://schemas.microsoft.com/office/drawing/2014/main" id="{F19FE2AC-2181-4F9B-8923-2702274616A3}"/>
              </a:ext>
            </a:extLst>
          </p:cNvPr>
          <p:cNvSpPr txBox="1">
            <a:spLocks/>
          </p:cNvSpPr>
          <p:nvPr/>
        </p:nvSpPr>
        <p:spPr>
          <a:xfrm>
            <a:off x="7209558" y="1697434"/>
            <a:ext cx="1143144"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AU" sz="1600" dirty="0"/>
              <a:t>Action 3</a:t>
            </a:r>
          </a:p>
        </p:txBody>
      </p:sp>
      <p:sp>
        <p:nvSpPr>
          <p:cNvPr id="15" name="Google Shape;2587;p55">
            <a:extLst>
              <a:ext uri="{FF2B5EF4-FFF2-40B4-BE49-F238E27FC236}">
                <a16:creationId xmlns:a16="http://schemas.microsoft.com/office/drawing/2014/main" id="{9A8BCEEE-443F-45C1-9D65-8D6F07A86632}"/>
              </a:ext>
            </a:extLst>
          </p:cNvPr>
          <p:cNvSpPr txBox="1">
            <a:spLocks/>
          </p:cNvSpPr>
          <p:nvPr/>
        </p:nvSpPr>
        <p:spPr>
          <a:xfrm>
            <a:off x="7207515" y="2061924"/>
            <a:ext cx="1865482" cy="10179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spcAft>
                <a:spcPts val="1600"/>
              </a:spcAft>
              <a:buFont typeface="Open Sans"/>
              <a:buNone/>
            </a:pPr>
            <a:r>
              <a:rPr lang="en-GB" sz="1350" dirty="0"/>
              <a:t>Developed maternal and infant nutrition workshops on Saturdays.</a:t>
            </a:r>
          </a:p>
        </p:txBody>
      </p:sp>
      <p:sp>
        <p:nvSpPr>
          <p:cNvPr id="16" name="Google Shape;2588;p55">
            <a:extLst>
              <a:ext uri="{FF2B5EF4-FFF2-40B4-BE49-F238E27FC236}">
                <a16:creationId xmlns:a16="http://schemas.microsoft.com/office/drawing/2014/main" id="{32D1B770-7C4D-434F-B422-26C302D4A2C3}"/>
              </a:ext>
            </a:extLst>
          </p:cNvPr>
          <p:cNvSpPr txBox="1">
            <a:spLocks/>
          </p:cNvSpPr>
          <p:nvPr/>
        </p:nvSpPr>
        <p:spPr>
          <a:xfrm>
            <a:off x="5147178" y="3360882"/>
            <a:ext cx="1246022" cy="43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AU" sz="1600" dirty="0"/>
              <a:t>Action 5</a:t>
            </a:r>
          </a:p>
        </p:txBody>
      </p:sp>
      <p:sp>
        <p:nvSpPr>
          <p:cNvPr id="17" name="Google Shape;2589;p55">
            <a:extLst>
              <a:ext uri="{FF2B5EF4-FFF2-40B4-BE49-F238E27FC236}">
                <a16:creationId xmlns:a16="http://schemas.microsoft.com/office/drawing/2014/main" id="{CC3A3E09-1515-4A27-8DE2-D299B1715B8D}"/>
              </a:ext>
            </a:extLst>
          </p:cNvPr>
          <p:cNvSpPr txBox="1">
            <a:spLocks/>
          </p:cNvSpPr>
          <p:nvPr/>
        </p:nvSpPr>
        <p:spPr>
          <a:xfrm>
            <a:off x="5147178" y="3745479"/>
            <a:ext cx="1972950" cy="11766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spcAft>
                <a:spcPts val="1600"/>
              </a:spcAft>
              <a:buFont typeface="Open Sans"/>
              <a:buNone/>
            </a:pPr>
            <a:r>
              <a:rPr lang="en-GB" sz="1350" dirty="0"/>
              <a:t>Chose community ambassadors who represent target groups to promote the program.</a:t>
            </a:r>
          </a:p>
        </p:txBody>
      </p:sp>
      <p:sp>
        <p:nvSpPr>
          <p:cNvPr id="18" name="Google Shape;2590;p55">
            <a:extLst>
              <a:ext uri="{FF2B5EF4-FFF2-40B4-BE49-F238E27FC236}">
                <a16:creationId xmlns:a16="http://schemas.microsoft.com/office/drawing/2014/main" id="{089AB33E-2322-4AD9-8E9C-55737E94B71C}"/>
              </a:ext>
            </a:extLst>
          </p:cNvPr>
          <p:cNvSpPr txBox="1">
            <a:spLocks/>
          </p:cNvSpPr>
          <p:nvPr/>
        </p:nvSpPr>
        <p:spPr>
          <a:xfrm>
            <a:off x="5147178" y="1720684"/>
            <a:ext cx="1246022" cy="43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AU" sz="1600" dirty="0"/>
              <a:t>Action 2</a:t>
            </a:r>
          </a:p>
        </p:txBody>
      </p:sp>
      <p:sp>
        <p:nvSpPr>
          <p:cNvPr id="19" name="Google Shape;2591;p55">
            <a:extLst>
              <a:ext uri="{FF2B5EF4-FFF2-40B4-BE49-F238E27FC236}">
                <a16:creationId xmlns:a16="http://schemas.microsoft.com/office/drawing/2014/main" id="{30130CF1-9AC9-4E60-AB79-E1E86319C0C2}"/>
              </a:ext>
            </a:extLst>
          </p:cNvPr>
          <p:cNvSpPr txBox="1">
            <a:spLocks/>
          </p:cNvSpPr>
          <p:nvPr/>
        </p:nvSpPr>
        <p:spPr>
          <a:xfrm>
            <a:off x="5147178" y="2061924"/>
            <a:ext cx="1864800" cy="1193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spcAft>
                <a:spcPts val="1600"/>
              </a:spcAft>
              <a:buFont typeface="Open Sans"/>
              <a:buNone/>
            </a:pPr>
            <a:r>
              <a:rPr lang="en-GB" sz="1350" dirty="0"/>
              <a:t>Provides short course for catering business to provide healthy food and drink choices.</a:t>
            </a:r>
          </a:p>
        </p:txBody>
      </p:sp>
      <p:sp>
        <p:nvSpPr>
          <p:cNvPr id="20" name="Google Shape;2592;p55">
            <a:extLst>
              <a:ext uri="{FF2B5EF4-FFF2-40B4-BE49-F238E27FC236}">
                <a16:creationId xmlns:a16="http://schemas.microsoft.com/office/drawing/2014/main" id="{42DF32A7-E809-4B64-AEB1-BB64D6C8F058}"/>
              </a:ext>
            </a:extLst>
          </p:cNvPr>
          <p:cNvSpPr txBox="1">
            <a:spLocks/>
          </p:cNvSpPr>
          <p:nvPr/>
        </p:nvSpPr>
        <p:spPr>
          <a:xfrm>
            <a:off x="1003744" y="2390860"/>
            <a:ext cx="718987"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AU" sz="1800" dirty="0"/>
              <a:t>Goal</a:t>
            </a:r>
          </a:p>
        </p:txBody>
      </p:sp>
      <p:sp>
        <p:nvSpPr>
          <p:cNvPr id="21" name="Google Shape;2593;p55">
            <a:extLst>
              <a:ext uri="{FF2B5EF4-FFF2-40B4-BE49-F238E27FC236}">
                <a16:creationId xmlns:a16="http://schemas.microsoft.com/office/drawing/2014/main" id="{B13EC562-5A1E-4063-B24A-FD2254386830}"/>
              </a:ext>
            </a:extLst>
          </p:cNvPr>
          <p:cNvSpPr txBox="1">
            <a:spLocks/>
          </p:cNvSpPr>
          <p:nvPr/>
        </p:nvSpPr>
        <p:spPr>
          <a:xfrm>
            <a:off x="203057" y="2897031"/>
            <a:ext cx="2321625" cy="16018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lgn="ctr">
              <a:spcAft>
                <a:spcPts val="1600"/>
              </a:spcAft>
              <a:buFont typeface="Open Sans"/>
              <a:buNone/>
            </a:pPr>
            <a:r>
              <a:rPr lang="en-GB" dirty="0"/>
              <a:t>Improve access to accredited nutrition and physical activity programs, and to encourage people to take steps to improve their health and wellbeing. </a:t>
            </a:r>
          </a:p>
        </p:txBody>
      </p:sp>
      <p:sp>
        <p:nvSpPr>
          <p:cNvPr id="22" name="Google Shape;2594;p55">
            <a:extLst>
              <a:ext uri="{FF2B5EF4-FFF2-40B4-BE49-F238E27FC236}">
                <a16:creationId xmlns:a16="http://schemas.microsoft.com/office/drawing/2014/main" id="{40D4AB8A-3EFE-4D59-9621-0223981B8000}"/>
              </a:ext>
            </a:extLst>
          </p:cNvPr>
          <p:cNvSpPr/>
          <p:nvPr/>
        </p:nvSpPr>
        <p:spPr>
          <a:xfrm>
            <a:off x="2523418" y="2224946"/>
            <a:ext cx="379139" cy="1908826"/>
          </a:xfrm>
          <a:custGeom>
            <a:avLst/>
            <a:gdLst/>
            <a:ahLst/>
            <a:cxnLst/>
            <a:rect l="l" t="t" r="r" b="b"/>
            <a:pathLst>
              <a:path w="23711" h="61995" extrusionOk="0">
                <a:moveTo>
                  <a:pt x="23711" y="63"/>
                </a:moveTo>
                <a:cubicBezTo>
                  <a:pt x="16610" y="-444"/>
                  <a:pt x="7687" y="3693"/>
                  <a:pt x="4949" y="10264"/>
                </a:cubicBezTo>
                <a:cubicBezTo>
                  <a:pt x="2609" y="15879"/>
                  <a:pt x="9417" y="23418"/>
                  <a:pt x="6042" y="28479"/>
                </a:cubicBezTo>
                <a:cubicBezTo>
                  <a:pt x="4971" y="30084"/>
                  <a:pt x="1938" y="28595"/>
                  <a:pt x="395" y="29754"/>
                </a:cubicBezTo>
                <a:cubicBezTo>
                  <a:pt x="-1926" y="31498"/>
                  <a:pt x="7580" y="32146"/>
                  <a:pt x="7317" y="35037"/>
                </a:cubicBezTo>
                <a:cubicBezTo>
                  <a:pt x="6836" y="40326"/>
                  <a:pt x="2360" y="45799"/>
                  <a:pt x="4403" y="50702"/>
                </a:cubicBezTo>
                <a:cubicBezTo>
                  <a:pt x="7033" y="57013"/>
                  <a:pt x="14821" y="60656"/>
                  <a:pt x="21525" y="61995"/>
                </a:cubicBezTo>
              </a:path>
            </a:pathLst>
          </a:custGeom>
          <a:noFill/>
          <a:ln w="28575" cap="flat" cmpd="sng">
            <a:solidFill>
              <a:schemeClr val="dk2"/>
            </a:solidFill>
            <a:prstDash val="solid"/>
            <a:round/>
            <a:headEnd type="none" w="med" len="med"/>
            <a:tailEnd type="none" w="med" len="med"/>
          </a:ln>
        </p:spPr>
      </p:sp>
      <p:sp>
        <p:nvSpPr>
          <p:cNvPr id="24" name="Google Shape;2588;p55">
            <a:extLst>
              <a:ext uri="{FF2B5EF4-FFF2-40B4-BE49-F238E27FC236}">
                <a16:creationId xmlns:a16="http://schemas.microsoft.com/office/drawing/2014/main" id="{3AA48267-FD76-4473-9BE8-F7DD0C7511F6}"/>
              </a:ext>
            </a:extLst>
          </p:cNvPr>
          <p:cNvSpPr txBox="1">
            <a:spLocks/>
          </p:cNvSpPr>
          <p:nvPr/>
        </p:nvSpPr>
        <p:spPr>
          <a:xfrm>
            <a:off x="2902557" y="3360882"/>
            <a:ext cx="1246022" cy="43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AU" sz="1600" dirty="0"/>
              <a:t>Action 4</a:t>
            </a:r>
          </a:p>
        </p:txBody>
      </p:sp>
      <p:sp>
        <p:nvSpPr>
          <p:cNvPr id="25" name="Google Shape;2589;p55">
            <a:extLst>
              <a:ext uri="{FF2B5EF4-FFF2-40B4-BE49-F238E27FC236}">
                <a16:creationId xmlns:a16="http://schemas.microsoft.com/office/drawing/2014/main" id="{E8C5DEEA-EE43-4671-A066-25E1C1B27822}"/>
              </a:ext>
            </a:extLst>
          </p:cNvPr>
          <p:cNvSpPr txBox="1">
            <a:spLocks/>
          </p:cNvSpPr>
          <p:nvPr/>
        </p:nvSpPr>
        <p:spPr>
          <a:xfrm>
            <a:off x="2902557" y="3745479"/>
            <a:ext cx="1970450" cy="7914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spcAft>
                <a:spcPts val="1600"/>
              </a:spcAft>
              <a:buFont typeface="Open Sans"/>
              <a:buNone/>
            </a:pPr>
            <a:r>
              <a:rPr lang="en-GB" sz="1350" dirty="0"/>
              <a:t>Developed resources to identify healthy food options.</a:t>
            </a:r>
          </a:p>
        </p:txBody>
      </p:sp>
      <p:sp>
        <p:nvSpPr>
          <p:cNvPr id="28" name="Google Shape;2588;p55">
            <a:extLst>
              <a:ext uri="{FF2B5EF4-FFF2-40B4-BE49-F238E27FC236}">
                <a16:creationId xmlns:a16="http://schemas.microsoft.com/office/drawing/2014/main" id="{8361D4A9-0471-47B9-98D0-185AFE2584AE}"/>
              </a:ext>
            </a:extLst>
          </p:cNvPr>
          <p:cNvSpPr txBox="1">
            <a:spLocks/>
          </p:cNvSpPr>
          <p:nvPr/>
        </p:nvSpPr>
        <p:spPr>
          <a:xfrm>
            <a:off x="7207515" y="3360882"/>
            <a:ext cx="1246022" cy="43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AU" sz="1600" dirty="0"/>
              <a:t>Action 6</a:t>
            </a:r>
          </a:p>
        </p:txBody>
      </p:sp>
      <p:sp>
        <p:nvSpPr>
          <p:cNvPr id="29" name="Google Shape;2589;p55">
            <a:extLst>
              <a:ext uri="{FF2B5EF4-FFF2-40B4-BE49-F238E27FC236}">
                <a16:creationId xmlns:a16="http://schemas.microsoft.com/office/drawing/2014/main" id="{3B532DE7-C11E-47EA-9AC7-137741F3CC9C}"/>
              </a:ext>
            </a:extLst>
          </p:cNvPr>
          <p:cNvSpPr txBox="1">
            <a:spLocks/>
          </p:cNvSpPr>
          <p:nvPr/>
        </p:nvSpPr>
        <p:spPr>
          <a:xfrm>
            <a:off x="7184378" y="3745479"/>
            <a:ext cx="1972950" cy="12687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spcAft>
                <a:spcPts val="1600"/>
              </a:spcAft>
              <a:buFont typeface="Open Sans"/>
              <a:buNone/>
            </a:pPr>
            <a:r>
              <a:rPr lang="en-GB" sz="1350" dirty="0"/>
              <a:t>Evaluation methods: Point-of-sale surveys, online survey of council staff, face-to-face interviews with caterers</a:t>
            </a:r>
          </a:p>
        </p:txBody>
      </p:sp>
      <p:pic>
        <p:nvPicPr>
          <p:cNvPr id="36" name="Picture 35">
            <a:extLst>
              <a:ext uri="{FF2B5EF4-FFF2-40B4-BE49-F238E27FC236}">
                <a16:creationId xmlns:a16="http://schemas.microsoft.com/office/drawing/2014/main" id="{A012FD61-6FC4-45F4-9D3E-B78EF99773D9}"/>
              </a:ext>
            </a:extLst>
          </p:cNvPr>
          <p:cNvPicPr>
            <a:picLocks noChangeAspect="1"/>
          </p:cNvPicPr>
          <p:nvPr/>
        </p:nvPicPr>
        <p:blipFill rotWithShape="1">
          <a:blip r:embed="rId3"/>
          <a:srcRect l="11738" t="17303" r="22523" b="69423"/>
          <a:stretch/>
        </p:blipFill>
        <p:spPr>
          <a:xfrm>
            <a:off x="1904282" y="-5418"/>
            <a:ext cx="5726150" cy="1252595"/>
          </a:xfrm>
          <a:prstGeom prst="rect">
            <a:avLst/>
          </a:prstGeom>
        </p:spPr>
      </p:pic>
      <p:sp>
        <p:nvSpPr>
          <p:cNvPr id="37" name="TextBox 36">
            <a:extLst>
              <a:ext uri="{FF2B5EF4-FFF2-40B4-BE49-F238E27FC236}">
                <a16:creationId xmlns:a16="http://schemas.microsoft.com/office/drawing/2014/main" id="{05A2809F-7742-4F40-AED2-2C9AFEFEDF5C}"/>
              </a:ext>
            </a:extLst>
          </p:cNvPr>
          <p:cNvSpPr txBox="1"/>
          <p:nvPr/>
        </p:nvSpPr>
        <p:spPr>
          <a:xfrm>
            <a:off x="3444525" y="1154103"/>
            <a:ext cx="2645664" cy="307777"/>
          </a:xfrm>
          <a:prstGeom prst="rect">
            <a:avLst/>
          </a:prstGeom>
          <a:noFill/>
        </p:spPr>
        <p:txBody>
          <a:bodyPr wrap="square">
            <a:spAutoFit/>
          </a:bodyPr>
          <a:lstStyle/>
          <a:p>
            <a:pPr algn="ctr"/>
            <a:r>
              <a:rPr lang="en-AU" sz="1400" dirty="0">
                <a:solidFill>
                  <a:schemeClr val="accent2">
                    <a:lumMod val="75000"/>
                  </a:schemeClr>
                </a:solidFill>
                <a:latin typeface="Overpass Black" panose="020B0604020202020204" charset="0"/>
              </a:rPr>
              <a:t>Improving local food supply</a:t>
            </a:r>
          </a:p>
        </p:txBody>
      </p:sp>
    </p:spTree>
    <p:extLst>
      <p:ext uri="{BB962C8B-B14F-4D97-AF65-F5344CB8AC3E}">
        <p14:creationId xmlns:p14="http://schemas.microsoft.com/office/powerpoint/2010/main" val="1954002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4C7634-B0A9-4721-9DBA-227F152B68A0}"/>
              </a:ext>
            </a:extLst>
          </p:cNvPr>
          <p:cNvSpPr txBox="1"/>
          <p:nvPr/>
        </p:nvSpPr>
        <p:spPr>
          <a:xfrm>
            <a:off x="1336548" y="155817"/>
            <a:ext cx="6470904"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3000" dirty="0">
                <a:solidFill>
                  <a:srgbClr val="073763"/>
                </a:solidFill>
                <a:latin typeface="Overpass Black"/>
                <a:sym typeface="Overpass Black"/>
              </a:rPr>
              <a:t>Australian Healthy Communities Programs: Example 3</a:t>
            </a:r>
            <a:endParaRPr kumimoji="0" lang="en-AU"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F4B7FB0A-1910-4820-B944-A1A7888E45E5}"/>
              </a:ext>
            </a:extLst>
          </p:cNvPr>
          <p:cNvSpPr txBox="1"/>
          <p:nvPr/>
        </p:nvSpPr>
        <p:spPr>
          <a:xfrm>
            <a:off x="5700081" y="4679906"/>
            <a:ext cx="3316934" cy="307777"/>
          </a:xfrm>
          <a:prstGeom prst="rect">
            <a:avLst/>
          </a:prstGeom>
          <a:noFill/>
        </p:spPr>
        <p:txBody>
          <a:bodyPr wrap="none" rtlCol="0">
            <a:spAutoFit/>
          </a:bodyPr>
          <a:lstStyle/>
          <a:p>
            <a:r>
              <a:rPr lang="en-AU" dirty="0">
                <a:solidFill>
                  <a:schemeClr val="bg2"/>
                </a:solidFill>
                <a:latin typeface="Open Sans" panose="020B0606030504020204" pitchFamily="34" charset="0"/>
                <a:ea typeface="Open Sans" panose="020B0606030504020204" pitchFamily="34" charset="0"/>
                <a:cs typeface="Open Sans" panose="020B0606030504020204" pitchFamily="34" charset="0"/>
              </a:rPr>
              <a:t>Link: </a:t>
            </a:r>
            <a:r>
              <a:rPr lang="en-AU" dirty="0">
                <a:solidFill>
                  <a:schemeClr val="bg2"/>
                </a:solidFill>
                <a:latin typeface="Open Sans" panose="020B0606030504020204" pitchFamily="34" charset="0"/>
                <a:ea typeface="Open Sans" panose="020B0606030504020204" pitchFamily="34" charset="0"/>
                <a:cs typeface="Open Sans" panose="020B0606030504020204" pitchFamily="34" charset="0"/>
                <a:hlinkClick r:id="rId2"/>
              </a:rPr>
              <a:t>https://queenslandwalks.org.au</a:t>
            </a:r>
            <a:r>
              <a:rPr lang="en-AU"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5" name="Picture 4">
            <a:extLst>
              <a:ext uri="{FF2B5EF4-FFF2-40B4-BE49-F238E27FC236}">
                <a16:creationId xmlns:a16="http://schemas.microsoft.com/office/drawing/2014/main" id="{86D8880E-4540-4833-9DC3-52B58F6587E3}"/>
              </a:ext>
            </a:extLst>
          </p:cNvPr>
          <p:cNvPicPr>
            <a:picLocks noChangeAspect="1"/>
          </p:cNvPicPr>
          <p:nvPr/>
        </p:nvPicPr>
        <p:blipFill rotWithShape="1">
          <a:blip r:embed="rId3"/>
          <a:srcRect l="20767" t="11377" r="15163" b="74623"/>
          <a:stretch/>
        </p:blipFill>
        <p:spPr>
          <a:xfrm>
            <a:off x="1682495" y="1887737"/>
            <a:ext cx="5779009" cy="1368025"/>
          </a:xfrm>
          <a:prstGeom prst="rect">
            <a:avLst/>
          </a:prstGeom>
        </p:spPr>
      </p:pic>
    </p:spTree>
    <p:extLst>
      <p:ext uri="{BB962C8B-B14F-4D97-AF65-F5344CB8AC3E}">
        <p14:creationId xmlns:p14="http://schemas.microsoft.com/office/powerpoint/2010/main" val="241294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7F8D91-3826-41A9-848C-68064F9957B7}"/>
              </a:ext>
            </a:extLst>
          </p:cNvPr>
          <p:cNvSpPr/>
          <p:nvPr/>
        </p:nvSpPr>
        <p:spPr>
          <a:xfrm>
            <a:off x="541423" y="914403"/>
            <a:ext cx="8458200" cy="4199021"/>
          </a:xfrm>
          <a:prstGeom prst="rect">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ubtitle 4">
            <a:extLst>
              <a:ext uri="{FF2B5EF4-FFF2-40B4-BE49-F238E27FC236}">
                <a16:creationId xmlns:a16="http://schemas.microsoft.com/office/drawing/2014/main" id="{636D4A14-EBC3-459B-986F-C0D6E09E22CE}"/>
              </a:ext>
            </a:extLst>
          </p:cNvPr>
          <p:cNvSpPr>
            <a:spLocks noGrp="1"/>
          </p:cNvSpPr>
          <p:nvPr>
            <p:ph type="subTitle" idx="1"/>
          </p:nvPr>
        </p:nvSpPr>
        <p:spPr>
          <a:xfrm>
            <a:off x="577516" y="852523"/>
            <a:ext cx="8229600" cy="4290977"/>
          </a:xfrm>
        </p:spPr>
        <p:txBody>
          <a:bodyPr/>
          <a:lstStyle/>
          <a:p>
            <a:pPr marL="342900" lvl="0" indent="-342900">
              <a:lnSpc>
                <a:spcPct val="107000"/>
              </a:lnSpc>
              <a:buFont typeface="+mj-lt"/>
              <a:buAutoNum type="arabicPeriod"/>
            </a:pPr>
            <a:r>
              <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Active Healthy Communities. (2013a). Active in the City: Mackay Regional Council. </a:t>
            </a:r>
            <a:r>
              <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hlinkClick r:id="rId2"/>
              </a:rPr>
              <a:t>http://www.activehealthycommunities.com.au/wp-content/uploads/2014/07/QH37_AHC_Mackay.pdf</a:t>
            </a:r>
            <a:r>
              <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t>
            </a:r>
          </a:p>
          <a:p>
            <a:pPr marL="342900" lvl="0" indent="-342900">
              <a:lnSpc>
                <a:spcPct val="107000"/>
              </a:lnSpc>
              <a:buFont typeface="+mj-lt"/>
              <a:buAutoNum type="arabicPeriod"/>
            </a:pPr>
            <a:r>
              <a:rPr lang="en-AU" sz="1200" dirty="0">
                <a:solidFill>
                  <a:schemeClr val="bg2"/>
                </a:solidFill>
                <a:latin typeface="Open Sans" panose="020B0606030504020204" pitchFamily="34" charset="0"/>
                <a:ea typeface="Open Sans" panose="020B0606030504020204" pitchFamily="34" charset="0"/>
                <a:cs typeface="Open Sans" panose="020B0606030504020204" pitchFamily="34" charset="0"/>
              </a:rPr>
              <a:t>Active Healthy Communities. (2013b). Go Green: Maranoa Regional Council. </a:t>
            </a:r>
            <a:r>
              <a:rPr lang="en-AU" sz="1200" dirty="0">
                <a:solidFill>
                  <a:schemeClr val="bg2"/>
                </a:solidFill>
                <a:latin typeface="Open Sans" panose="020B0606030504020204" pitchFamily="34" charset="0"/>
                <a:ea typeface="Open Sans" panose="020B0606030504020204" pitchFamily="34" charset="0"/>
                <a:cs typeface="Open Sans" panose="020B0606030504020204" pitchFamily="34" charset="0"/>
                <a:hlinkClick r:id="rId3"/>
              </a:rPr>
              <a:t>http://www.activehealthycommunities.com.au/wp-content/uploads/2014/07/QH37_AHC_Maranoa.pdf</a:t>
            </a:r>
            <a:r>
              <a:rPr lang="en-AU" sz="120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endPar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buFont typeface="+mj-lt"/>
              <a:buAutoNum type="arabicPeriod"/>
            </a:pPr>
            <a:r>
              <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Baldwin, L, </a:t>
            </a:r>
            <a:r>
              <a:rPr lang="en-AU" sz="12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Dallaston</a:t>
            </a:r>
            <a:r>
              <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E, Bennett, B, McDonald, F, Fleming, ML. (2021). Health in all policies for rural and remote health: A role for Australian local governments? </a:t>
            </a:r>
            <a:r>
              <a:rPr lang="en-AU" sz="1200" i="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Aust J </a:t>
            </a:r>
            <a:r>
              <a:rPr lang="en-AU" sz="1200" i="1"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Publ</a:t>
            </a:r>
            <a:r>
              <a:rPr lang="en-AU" sz="1200" i="1"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Admin</a:t>
            </a:r>
            <a:r>
              <a:rPr lang="en-AU" sz="1200" i="1"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1-8. </a:t>
            </a:r>
            <a:r>
              <a:rPr lang="en-AU" sz="1200" u="none" strike="noStrike" dirty="0">
                <a:solidFill>
                  <a:schemeClr val="bg2"/>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https://doi.org/10.1111/1467-8500.12460</a:t>
            </a:r>
            <a:r>
              <a:rPr lang="en-AU" sz="1200" u="none" strike="noStrike"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t>
            </a:r>
            <a:endPar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buFont typeface="+mj-lt"/>
              <a:buAutoNum type="arabicPeriod"/>
            </a:pPr>
            <a:r>
              <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Cancer Council WA. (2010). Partnerships for building healthy communities. Working with local government to help prevent cancer and other chronic disease in Western Australia. </a:t>
            </a:r>
            <a:r>
              <a:rPr lang="en-AU" sz="1200" u="sng" dirty="0">
                <a:solidFill>
                  <a:schemeClr val="bg2"/>
                </a:solidFill>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https://www.cancerwa.asn.au/resources/2010-12-07-Partnerships-for-Building-Healthy-Communities-Monograph.pdf</a:t>
            </a:r>
            <a:r>
              <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07000"/>
              </a:lnSpc>
              <a:buFont typeface="+mj-lt"/>
              <a:buAutoNum type="arabicPeriod"/>
            </a:pPr>
            <a:r>
              <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Local Government Association of Queensland (LGAQ). (2013). Healthy communities project. Retrieved from </a:t>
            </a:r>
            <a:r>
              <a:rPr lang="en-AU" sz="1200" u="sng" dirty="0">
                <a:solidFill>
                  <a:schemeClr val="bg2"/>
                </a:solidFill>
                <a:effectLst/>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http://www.activehealthycommunities.com.au/</a:t>
            </a:r>
            <a:endPar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buFont typeface="+mj-lt"/>
              <a:buAutoNum type="arabicPeriod"/>
            </a:pPr>
            <a:r>
              <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Marshall, N. (2010). Restructuring and reform: Australia. In (E. Brunet-</a:t>
            </a:r>
            <a:r>
              <a:rPr lang="en-AU" sz="1200" dirty="0" err="1">
                <a:solidFill>
                  <a:schemeClr val="bg2"/>
                </a:solidFill>
                <a:effectLst/>
                <a:latin typeface="Open Sans" panose="020B0606030504020204" pitchFamily="34" charset="0"/>
                <a:ea typeface="Open Sans" panose="020B0606030504020204" pitchFamily="34" charset="0"/>
                <a:cs typeface="Open Sans" panose="020B0606030504020204" pitchFamily="34" charset="0"/>
              </a:rPr>
              <a:t>Jailly</a:t>
            </a:r>
            <a:r>
              <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and J. F. Martin Eds.), Local government in a global world (pp. 81–107). Toronto, Canada: University of Toronto Press.</a:t>
            </a:r>
          </a:p>
          <a:p>
            <a:pPr marL="342900" lvl="0" indent="-342900">
              <a:lnSpc>
                <a:spcPct val="107000"/>
              </a:lnSpc>
              <a:spcAft>
                <a:spcPts val="800"/>
              </a:spcAft>
              <a:buFont typeface="+mj-lt"/>
              <a:buAutoNum type="arabicPeriod"/>
            </a:pPr>
            <a:r>
              <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Government of South Australia, Wellbeing SA. (2020). Local Government Community Health and Wellbeing Toolkit. </a:t>
            </a:r>
            <a:r>
              <a:rPr lang="en-AU" sz="1200" u="sng" dirty="0">
                <a:solidFill>
                  <a:schemeClr val="bg2"/>
                </a:solidFill>
                <a:effectLst/>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https://www.sahealth.sa.gov.au/wps/wcm/connect/2b694b6c-562e-4f67-85c9-ab15b0b17656/20109.1+CHW-Toolkit-2020-V2.pdf?MOD=AJPERES&amp;amp;CACHEID=ROOTWORKSPACE-2b694b6c-562e-4f67-85c9-ab15b0b17656-nwKtVOj</a:t>
            </a:r>
            <a:r>
              <a:rPr lang="en-AU" sz="12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 </a:t>
            </a:r>
          </a:p>
          <a:p>
            <a:endParaRPr lang="en-AU" dirty="0"/>
          </a:p>
        </p:txBody>
      </p:sp>
      <p:sp>
        <p:nvSpPr>
          <p:cNvPr id="4" name="Title 3">
            <a:extLst>
              <a:ext uri="{FF2B5EF4-FFF2-40B4-BE49-F238E27FC236}">
                <a16:creationId xmlns:a16="http://schemas.microsoft.com/office/drawing/2014/main" id="{C28EBB9C-3094-4FB5-BCE3-58C84143BB7B}"/>
              </a:ext>
            </a:extLst>
          </p:cNvPr>
          <p:cNvSpPr>
            <a:spLocks noGrp="1"/>
          </p:cNvSpPr>
          <p:nvPr>
            <p:ph type="ctrTitle"/>
          </p:nvPr>
        </p:nvSpPr>
        <p:spPr/>
        <p:txBody>
          <a:bodyPr/>
          <a:lstStyle/>
          <a:p>
            <a:r>
              <a:rPr lang="en-AU" dirty="0"/>
              <a:t>References</a:t>
            </a:r>
          </a:p>
        </p:txBody>
      </p:sp>
    </p:spTree>
    <p:extLst>
      <p:ext uri="{BB962C8B-B14F-4D97-AF65-F5344CB8AC3E}">
        <p14:creationId xmlns:p14="http://schemas.microsoft.com/office/powerpoint/2010/main" val="19239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0"/>
        <p:cNvGrpSpPr/>
        <p:nvPr/>
      </p:nvGrpSpPr>
      <p:grpSpPr>
        <a:xfrm>
          <a:off x="0" y="0"/>
          <a:ext cx="0" cy="0"/>
          <a:chOff x="0" y="0"/>
          <a:chExt cx="0" cy="0"/>
        </a:xfrm>
      </p:grpSpPr>
      <p:sp>
        <p:nvSpPr>
          <p:cNvPr id="2141" name="Google Shape;2141;p40"/>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pic>
        <p:nvPicPr>
          <p:cNvPr id="2142" name="Google Shape;2142;p40"/>
          <p:cNvPicPr preferRelativeResize="0"/>
          <p:nvPr/>
        </p:nvPicPr>
        <p:blipFill>
          <a:blip r:embed="rId3">
            <a:alphaModFix amt="64000"/>
          </a:blip>
          <a:stretch>
            <a:fillRect/>
          </a:stretch>
        </p:blipFill>
        <p:spPr>
          <a:xfrm>
            <a:off x="3294245" y="2865625"/>
            <a:ext cx="842174" cy="708408"/>
          </a:xfrm>
          <a:prstGeom prst="rect">
            <a:avLst/>
          </a:prstGeom>
          <a:noFill/>
          <a:ln>
            <a:noFill/>
          </a:ln>
        </p:spPr>
      </p:pic>
      <p:pic>
        <p:nvPicPr>
          <p:cNvPr id="2143" name="Google Shape;2143;p40"/>
          <p:cNvPicPr preferRelativeResize="0"/>
          <p:nvPr/>
        </p:nvPicPr>
        <p:blipFill>
          <a:blip r:embed="rId4">
            <a:alphaModFix amt="82000"/>
          </a:blip>
          <a:stretch>
            <a:fillRect/>
          </a:stretch>
        </p:blipFill>
        <p:spPr>
          <a:xfrm>
            <a:off x="759925" y="2865625"/>
            <a:ext cx="842174" cy="708408"/>
          </a:xfrm>
          <a:prstGeom prst="rect">
            <a:avLst/>
          </a:prstGeom>
          <a:noFill/>
          <a:ln>
            <a:noFill/>
          </a:ln>
        </p:spPr>
      </p:pic>
      <p:pic>
        <p:nvPicPr>
          <p:cNvPr id="2144" name="Google Shape;2144;p40"/>
          <p:cNvPicPr preferRelativeResize="0"/>
          <p:nvPr/>
        </p:nvPicPr>
        <p:blipFill>
          <a:blip r:embed="rId4">
            <a:alphaModFix amt="82000"/>
          </a:blip>
          <a:stretch>
            <a:fillRect/>
          </a:stretch>
        </p:blipFill>
        <p:spPr>
          <a:xfrm>
            <a:off x="6005827" y="2865625"/>
            <a:ext cx="842174" cy="708408"/>
          </a:xfrm>
          <a:prstGeom prst="rect">
            <a:avLst/>
          </a:prstGeom>
          <a:noFill/>
          <a:ln>
            <a:noFill/>
          </a:ln>
        </p:spPr>
      </p:pic>
      <p:pic>
        <p:nvPicPr>
          <p:cNvPr id="2145" name="Google Shape;2145;p40"/>
          <p:cNvPicPr preferRelativeResize="0"/>
          <p:nvPr/>
        </p:nvPicPr>
        <p:blipFill>
          <a:blip r:embed="rId3">
            <a:alphaModFix amt="64000"/>
          </a:blip>
          <a:stretch>
            <a:fillRect/>
          </a:stretch>
        </p:blipFill>
        <p:spPr>
          <a:xfrm>
            <a:off x="759925" y="1418817"/>
            <a:ext cx="842174" cy="708408"/>
          </a:xfrm>
          <a:prstGeom prst="rect">
            <a:avLst/>
          </a:prstGeom>
          <a:noFill/>
          <a:ln>
            <a:noFill/>
          </a:ln>
        </p:spPr>
      </p:pic>
      <p:pic>
        <p:nvPicPr>
          <p:cNvPr id="2146" name="Google Shape;2146;p40"/>
          <p:cNvPicPr preferRelativeResize="0"/>
          <p:nvPr/>
        </p:nvPicPr>
        <p:blipFill>
          <a:blip r:embed="rId3">
            <a:alphaModFix amt="64000"/>
          </a:blip>
          <a:stretch>
            <a:fillRect/>
          </a:stretch>
        </p:blipFill>
        <p:spPr>
          <a:xfrm>
            <a:off x="6005839" y="1418820"/>
            <a:ext cx="842174" cy="708400"/>
          </a:xfrm>
          <a:prstGeom prst="rect">
            <a:avLst/>
          </a:prstGeom>
          <a:noFill/>
          <a:ln>
            <a:noFill/>
          </a:ln>
        </p:spPr>
      </p:pic>
      <p:pic>
        <p:nvPicPr>
          <p:cNvPr id="2147" name="Google Shape;2147;p40"/>
          <p:cNvPicPr preferRelativeResize="0"/>
          <p:nvPr/>
        </p:nvPicPr>
        <p:blipFill>
          <a:blip r:embed="rId4">
            <a:alphaModFix amt="82000"/>
          </a:blip>
          <a:stretch>
            <a:fillRect/>
          </a:stretch>
        </p:blipFill>
        <p:spPr>
          <a:xfrm>
            <a:off x="3294234" y="1418817"/>
            <a:ext cx="842174" cy="708408"/>
          </a:xfrm>
          <a:prstGeom prst="rect">
            <a:avLst/>
          </a:prstGeom>
          <a:noFill/>
          <a:ln>
            <a:noFill/>
          </a:ln>
        </p:spPr>
      </p:pic>
      <p:sp>
        <p:nvSpPr>
          <p:cNvPr id="2148" name="Google Shape;2148;p40"/>
          <p:cNvSpPr txBox="1">
            <a:spLocks noGrp="1"/>
          </p:cNvSpPr>
          <p:nvPr>
            <p:ph type="title"/>
          </p:nvPr>
        </p:nvSpPr>
        <p:spPr>
          <a:xfrm>
            <a:off x="3170031" y="2917529"/>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2149" name="Google Shape;2149;p40"/>
          <p:cNvSpPr txBox="1">
            <a:spLocks noGrp="1"/>
          </p:cNvSpPr>
          <p:nvPr>
            <p:ph type="title" idx="2"/>
          </p:nvPr>
        </p:nvSpPr>
        <p:spPr>
          <a:xfrm>
            <a:off x="5905999" y="2917529"/>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2150" name="Google Shape;2150;p40"/>
          <p:cNvSpPr txBox="1">
            <a:spLocks noGrp="1"/>
          </p:cNvSpPr>
          <p:nvPr>
            <p:ph type="title" idx="3"/>
          </p:nvPr>
        </p:nvSpPr>
        <p:spPr>
          <a:xfrm>
            <a:off x="5916982" y="1484120"/>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151" name="Google Shape;2151;p40"/>
          <p:cNvSpPr txBox="1">
            <a:spLocks noGrp="1"/>
          </p:cNvSpPr>
          <p:nvPr>
            <p:ph type="title" idx="4"/>
          </p:nvPr>
        </p:nvSpPr>
        <p:spPr>
          <a:xfrm>
            <a:off x="637282" y="2944329"/>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152" name="Google Shape;2152;p40"/>
          <p:cNvSpPr txBox="1">
            <a:spLocks noGrp="1"/>
          </p:cNvSpPr>
          <p:nvPr>
            <p:ph type="title" idx="5"/>
          </p:nvPr>
        </p:nvSpPr>
        <p:spPr>
          <a:xfrm>
            <a:off x="637282" y="1484120"/>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153" name="Google Shape;2153;p40"/>
          <p:cNvSpPr txBox="1">
            <a:spLocks noGrp="1"/>
          </p:cNvSpPr>
          <p:nvPr>
            <p:ph type="title" idx="6"/>
          </p:nvPr>
        </p:nvSpPr>
        <p:spPr>
          <a:xfrm>
            <a:off x="3170031" y="1484120"/>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154" name="Google Shape;2154;p40"/>
          <p:cNvSpPr txBox="1">
            <a:spLocks noGrp="1"/>
          </p:cNvSpPr>
          <p:nvPr>
            <p:ph type="ctrTitle" idx="7"/>
          </p:nvPr>
        </p:nvSpPr>
        <p:spPr>
          <a:xfrm>
            <a:off x="4160248" y="2767528"/>
            <a:ext cx="1821000" cy="45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Step Three</a:t>
            </a:r>
            <a:endParaRPr dirty="0"/>
          </a:p>
        </p:txBody>
      </p:sp>
      <p:sp>
        <p:nvSpPr>
          <p:cNvPr id="2155" name="Google Shape;2155;p40"/>
          <p:cNvSpPr txBox="1">
            <a:spLocks noGrp="1"/>
          </p:cNvSpPr>
          <p:nvPr>
            <p:ph type="subTitle" idx="1"/>
          </p:nvPr>
        </p:nvSpPr>
        <p:spPr>
          <a:xfrm>
            <a:off x="4160247" y="3073024"/>
            <a:ext cx="1821000" cy="8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Planning and implementation.</a:t>
            </a:r>
            <a:endParaRPr dirty="0"/>
          </a:p>
        </p:txBody>
      </p:sp>
      <p:sp>
        <p:nvSpPr>
          <p:cNvPr id="2156" name="Google Shape;2156;p40"/>
          <p:cNvSpPr txBox="1">
            <a:spLocks noGrp="1"/>
          </p:cNvSpPr>
          <p:nvPr>
            <p:ph type="ctrTitle" idx="8"/>
          </p:nvPr>
        </p:nvSpPr>
        <p:spPr>
          <a:xfrm>
            <a:off x="6871261" y="2767528"/>
            <a:ext cx="1821000" cy="45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Step Four</a:t>
            </a:r>
            <a:endParaRPr dirty="0"/>
          </a:p>
        </p:txBody>
      </p:sp>
      <p:sp>
        <p:nvSpPr>
          <p:cNvPr id="2157" name="Google Shape;2157;p40"/>
          <p:cNvSpPr txBox="1">
            <a:spLocks noGrp="1"/>
          </p:cNvSpPr>
          <p:nvPr>
            <p:ph type="subTitle" idx="9"/>
          </p:nvPr>
        </p:nvSpPr>
        <p:spPr>
          <a:xfrm>
            <a:off x="6871258" y="3073024"/>
            <a:ext cx="1821000" cy="8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Reflect, adapt and embed.</a:t>
            </a:r>
            <a:endParaRPr dirty="0"/>
          </a:p>
        </p:txBody>
      </p:sp>
      <p:sp>
        <p:nvSpPr>
          <p:cNvPr id="2158" name="Google Shape;2158;p40"/>
          <p:cNvSpPr txBox="1">
            <a:spLocks noGrp="1"/>
          </p:cNvSpPr>
          <p:nvPr>
            <p:ph type="ctrTitle" idx="13"/>
          </p:nvPr>
        </p:nvSpPr>
        <p:spPr>
          <a:xfrm>
            <a:off x="6895914" y="1206319"/>
            <a:ext cx="2162742" cy="55085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Step One</a:t>
            </a:r>
            <a:endParaRPr dirty="0"/>
          </a:p>
        </p:txBody>
      </p:sp>
      <p:sp>
        <p:nvSpPr>
          <p:cNvPr id="2159" name="Google Shape;2159;p40"/>
          <p:cNvSpPr txBox="1">
            <a:spLocks noGrp="1"/>
          </p:cNvSpPr>
          <p:nvPr>
            <p:ph type="subTitle" idx="14"/>
          </p:nvPr>
        </p:nvSpPr>
        <p:spPr>
          <a:xfrm>
            <a:off x="6871545" y="1608670"/>
            <a:ext cx="1821000" cy="79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Setting the foundation.</a:t>
            </a:r>
            <a:endParaRPr dirty="0"/>
          </a:p>
        </p:txBody>
      </p:sp>
      <p:sp>
        <p:nvSpPr>
          <p:cNvPr id="2160" name="Google Shape;2160;p40"/>
          <p:cNvSpPr txBox="1">
            <a:spLocks noGrp="1"/>
          </p:cNvSpPr>
          <p:nvPr>
            <p:ph type="ctrTitle" idx="15"/>
          </p:nvPr>
        </p:nvSpPr>
        <p:spPr>
          <a:xfrm>
            <a:off x="1622668" y="2767528"/>
            <a:ext cx="1821000" cy="45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Step Two</a:t>
            </a:r>
            <a:endParaRPr dirty="0"/>
          </a:p>
        </p:txBody>
      </p:sp>
      <p:sp>
        <p:nvSpPr>
          <p:cNvPr id="2161" name="Google Shape;2161;p40"/>
          <p:cNvSpPr txBox="1">
            <a:spLocks noGrp="1"/>
          </p:cNvSpPr>
          <p:nvPr>
            <p:ph type="subTitle" idx="16"/>
          </p:nvPr>
        </p:nvSpPr>
        <p:spPr>
          <a:xfrm>
            <a:off x="1622669" y="3073024"/>
            <a:ext cx="1821000" cy="8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Preparation.</a:t>
            </a:r>
            <a:endParaRPr dirty="0"/>
          </a:p>
        </p:txBody>
      </p:sp>
      <p:sp>
        <p:nvSpPr>
          <p:cNvPr id="2162" name="Google Shape;2162;p40"/>
          <p:cNvSpPr txBox="1">
            <a:spLocks noGrp="1"/>
          </p:cNvSpPr>
          <p:nvPr>
            <p:ph type="ctrTitle" idx="17"/>
          </p:nvPr>
        </p:nvSpPr>
        <p:spPr>
          <a:xfrm>
            <a:off x="1622668" y="1307170"/>
            <a:ext cx="1821000" cy="45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Key issues</a:t>
            </a:r>
            <a:endParaRPr dirty="0"/>
          </a:p>
        </p:txBody>
      </p:sp>
      <p:sp>
        <p:nvSpPr>
          <p:cNvPr id="2163" name="Google Shape;2163;p40"/>
          <p:cNvSpPr txBox="1">
            <a:spLocks noGrp="1"/>
          </p:cNvSpPr>
          <p:nvPr>
            <p:ph type="subTitle" idx="18"/>
          </p:nvPr>
        </p:nvSpPr>
        <p:spPr>
          <a:xfrm>
            <a:off x="1622669" y="1608670"/>
            <a:ext cx="1821000" cy="79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Rural local gov challenges to healthy policy implementation.</a:t>
            </a:r>
            <a:endParaRPr dirty="0"/>
          </a:p>
        </p:txBody>
      </p:sp>
      <p:sp>
        <p:nvSpPr>
          <p:cNvPr id="2164" name="Google Shape;2164;p40"/>
          <p:cNvSpPr txBox="1">
            <a:spLocks noGrp="1"/>
          </p:cNvSpPr>
          <p:nvPr>
            <p:ph type="ctrTitle" idx="19"/>
          </p:nvPr>
        </p:nvSpPr>
        <p:spPr>
          <a:xfrm>
            <a:off x="4160243" y="1307170"/>
            <a:ext cx="1821000" cy="45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AU" dirty="0"/>
              <a:t>What makes programs work?</a:t>
            </a:r>
          </a:p>
        </p:txBody>
      </p:sp>
      <p:sp>
        <p:nvSpPr>
          <p:cNvPr id="2165" name="Google Shape;2165;p40"/>
          <p:cNvSpPr txBox="1">
            <a:spLocks noGrp="1"/>
          </p:cNvSpPr>
          <p:nvPr>
            <p:ph type="subTitle" idx="20"/>
          </p:nvPr>
        </p:nvSpPr>
        <p:spPr>
          <a:xfrm>
            <a:off x="4160258" y="1608669"/>
            <a:ext cx="1946418" cy="9751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makes a healthy communities program successful; 4 steps.</a:t>
            </a:r>
            <a:endParaRPr dirty="0"/>
          </a:p>
        </p:txBody>
      </p:sp>
      <p:pic>
        <p:nvPicPr>
          <p:cNvPr id="27" name="Google Shape;2142;p40">
            <a:extLst>
              <a:ext uri="{FF2B5EF4-FFF2-40B4-BE49-F238E27FC236}">
                <a16:creationId xmlns:a16="http://schemas.microsoft.com/office/drawing/2014/main" id="{566A504E-D4FF-4433-8816-04F39C99156F}"/>
              </a:ext>
            </a:extLst>
          </p:cNvPr>
          <p:cNvPicPr preferRelativeResize="0"/>
          <p:nvPr/>
        </p:nvPicPr>
        <p:blipFill>
          <a:blip r:embed="rId3">
            <a:alphaModFix amt="64000"/>
          </a:blip>
          <a:stretch>
            <a:fillRect/>
          </a:stretch>
        </p:blipFill>
        <p:spPr>
          <a:xfrm>
            <a:off x="759925" y="3993616"/>
            <a:ext cx="842174" cy="708408"/>
          </a:xfrm>
          <a:prstGeom prst="rect">
            <a:avLst/>
          </a:prstGeom>
          <a:noFill/>
          <a:ln>
            <a:noFill/>
          </a:ln>
        </p:spPr>
      </p:pic>
      <p:sp>
        <p:nvSpPr>
          <p:cNvPr id="28" name="Google Shape;2148;p40">
            <a:extLst>
              <a:ext uri="{FF2B5EF4-FFF2-40B4-BE49-F238E27FC236}">
                <a16:creationId xmlns:a16="http://schemas.microsoft.com/office/drawing/2014/main" id="{0B1D105D-4A0D-4F7A-8C66-C9A31B5654F4}"/>
              </a:ext>
            </a:extLst>
          </p:cNvPr>
          <p:cNvSpPr txBox="1">
            <a:spLocks/>
          </p:cNvSpPr>
          <p:nvPr/>
        </p:nvSpPr>
        <p:spPr>
          <a:xfrm>
            <a:off x="635711" y="4045520"/>
            <a:ext cx="10368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800"/>
              <a:buFont typeface="Overpass Black"/>
              <a:buNone/>
              <a:defRPr sz="2500" b="0" i="0" u="none" strike="noStrike" cap="none">
                <a:solidFill>
                  <a:schemeClr val="dk2"/>
                </a:solidFill>
                <a:latin typeface="Overpass Black"/>
                <a:ea typeface="Overpass Black"/>
                <a:cs typeface="Overpass Black"/>
                <a:sym typeface="Overpass Black"/>
              </a:defRPr>
            </a:lvl1pPr>
            <a:lvl2pPr marR="0" lvl="1" algn="ctr" rtl="0">
              <a:lnSpc>
                <a:spcPct val="100000"/>
              </a:lnSpc>
              <a:spcBef>
                <a:spcPts val="0"/>
              </a:spcBef>
              <a:spcAft>
                <a:spcPts val="0"/>
              </a:spcAft>
              <a:buClr>
                <a:schemeClr val="dk2"/>
              </a:buClr>
              <a:buSzPts val="4800"/>
              <a:buFont typeface="Fira Sans Extra Condensed Medium"/>
              <a:buNone/>
              <a:defRPr sz="48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2"/>
              </a:buClr>
              <a:buSzPts val="4800"/>
              <a:buFont typeface="Fira Sans Extra Condensed Medium"/>
              <a:buNone/>
              <a:defRPr sz="48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2"/>
              </a:buClr>
              <a:buSzPts val="4800"/>
              <a:buFont typeface="Fira Sans Extra Condensed Medium"/>
              <a:buNone/>
              <a:defRPr sz="48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2"/>
              </a:buClr>
              <a:buSzPts val="4800"/>
              <a:buFont typeface="Fira Sans Extra Condensed Medium"/>
              <a:buNone/>
              <a:defRPr sz="48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2"/>
              </a:buClr>
              <a:buSzPts val="4800"/>
              <a:buFont typeface="Fira Sans Extra Condensed Medium"/>
              <a:buNone/>
              <a:defRPr sz="48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2"/>
              </a:buClr>
              <a:buSzPts val="4800"/>
              <a:buFont typeface="Fira Sans Extra Condensed Medium"/>
              <a:buNone/>
              <a:defRPr sz="48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2"/>
              </a:buClr>
              <a:buSzPts val="4800"/>
              <a:buFont typeface="Fira Sans Extra Condensed Medium"/>
              <a:buNone/>
              <a:defRPr sz="48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2"/>
              </a:buClr>
              <a:buSzPts val="4800"/>
              <a:buFont typeface="Fira Sans Extra Condensed Medium"/>
              <a:buNone/>
              <a:defRPr sz="48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 dirty="0"/>
              <a:t>07</a:t>
            </a:r>
          </a:p>
        </p:txBody>
      </p:sp>
      <p:sp>
        <p:nvSpPr>
          <p:cNvPr id="29" name="Google Shape;2160;p40">
            <a:extLst>
              <a:ext uri="{FF2B5EF4-FFF2-40B4-BE49-F238E27FC236}">
                <a16:creationId xmlns:a16="http://schemas.microsoft.com/office/drawing/2014/main" id="{47FB49EA-62C7-4A50-8FF4-BDF465445741}"/>
              </a:ext>
            </a:extLst>
          </p:cNvPr>
          <p:cNvSpPr txBox="1">
            <a:spLocks/>
          </p:cNvSpPr>
          <p:nvPr/>
        </p:nvSpPr>
        <p:spPr>
          <a:xfrm>
            <a:off x="1643238" y="3861080"/>
            <a:ext cx="1821000" cy="450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200"/>
              <a:buFont typeface="Overpass Black"/>
              <a:buNone/>
              <a:defRPr sz="16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1200"/>
              <a:buFont typeface="Overpass Black"/>
              <a:buNone/>
              <a:defRPr sz="12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1200"/>
              <a:buFont typeface="Overpass Black"/>
              <a:buNone/>
              <a:defRPr sz="12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1200"/>
              <a:buFont typeface="Overpass Black"/>
              <a:buNone/>
              <a:defRPr sz="12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1200"/>
              <a:buFont typeface="Overpass Black"/>
              <a:buNone/>
              <a:defRPr sz="12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1200"/>
              <a:buFont typeface="Overpass Black"/>
              <a:buNone/>
              <a:defRPr sz="12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1200"/>
              <a:buFont typeface="Overpass Black"/>
              <a:buNone/>
              <a:defRPr sz="12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1200"/>
              <a:buFont typeface="Overpass Black"/>
              <a:buNone/>
              <a:defRPr sz="12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1200"/>
              <a:buFont typeface="Overpass Black"/>
              <a:buNone/>
              <a:defRPr sz="1200" b="0" i="0" u="none" strike="noStrike" cap="none">
                <a:solidFill>
                  <a:schemeClr val="dk2"/>
                </a:solidFill>
                <a:latin typeface="Overpass Black"/>
                <a:ea typeface="Overpass Black"/>
                <a:cs typeface="Overpass Black"/>
                <a:sym typeface="Overpass Black"/>
              </a:defRPr>
            </a:lvl9pPr>
          </a:lstStyle>
          <a:p>
            <a:r>
              <a:rPr lang="en-AU" dirty="0"/>
              <a:t>Action Plan and Examples</a:t>
            </a:r>
          </a:p>
        </p:txBody>
      </p:sp>
      <p:sp>
        <p:nvSpPr>
          <p:cNvPr id="30" name="Google Shape;2161;p40">
            <a:extLst>
              <a:ext uri="{FF2B5EF4-FFF2-40B4-BE49-F238E27FC236}">
                <a16:creationId xmlns:a16="http://schemas.microsoft.com/office/drawing/2014/main" id="{CB69CB1E-7029-4713-BCC2-82D56B8246E4}"/>
              </a:ext>
            </a:extLst>
          </p:cNvPr>
          <p:cNvSpPr txBox="1">
            <a:spLocks/>
          </p:cNvSpPr>
          <p:nvPr/>
        </p:nvSpPr>
        <p:spPr>
          <a:xfrm>
            <a:off x="1643238" y="4166576"/>
            <a:ext cx="2050937" cy="81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0" indent="0"/>
            <a:r>
              <a:rPr lang="en-AU" dirty="0"/>
              <a:t>Action plan template and real Australian program examples.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Google Shape;2170;p41"/>
          <p:cNvSpPr txBox="1">
            <a:spLocks noGrp="1"/>
          </p:cNvSpPr>
          <p:nvPr>
            <p:ph type="subTitle" idx="1"/>
          </p:nvPr>
        </p:nvSpPr>
        <p:spPr>
          <a:xfrm>
            <a:off x="280416" y="1106934"/>
            <a:ext cx="5039442" cy="403656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The role of local government (LG) in improving public health has been given legislative recognition in some Australian states. There is growing evidence of the positive role this recognitiion has given to align LG efforts with state gover</a:t>
            </a:r>
            <a:r>
              <a:rPr lang="en-AU" dirty="0"/>
              <a:t>n</a:t>
            </a:r>
            <a:r>
              <a:rPr lang="en" dirty="0"/>
              <a:t>ment health policy.</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However disparities in health outcomes amongst rural and remote Australian communities show there are challenges to overcome when creating healthy communities in these areas.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We aim to analyse these challenges and determine what works best in creating healthy rural and remote communitites. </a:t>
            </a:r>
          </a:p>
          <a:p>
            <a:pPr marL="0" lvl="0" indent="0" algn="l" rtl="0">
              <a:spcBef>
                <a:spcPts val="0"/>
              </a:spcBef>
              <a:spcAft>
                <a:spcPts val="0"/>
              </a:spcAft>
              <a:buNone/>
            </a:pPr>
            <a:endParaRPr dirty="0"/>
          </a:p>
        </p:txBody>
      </p:sp>
      <p:pic>
        <p:nvPicPr>
          <p:cNvPr id="2171" name="Google Shape;2171;p41"/>
          <p:cNvPicPr preferRelativeResize="0"/>
          <p:nvPr/>
        </p:nvPicPr>
        <p:blipFill rotWithShape="1">
          <a:blip r:embed="rId3">
            <a:alphaModFix/>
          </a:blip>
          <a:srcRect l="17618" r="40552"/>
          <a:stretch/>
        </p:blipFill>
        <p:spPr>
          <a:xfrm>
            <a:off x="5601723" y="540000"/>
            <a:ext cx="2554500" cy="4063500"/>
          </a:xfrm>
          <a:prstGeom prst="ellipse">
            <a:avLst/>
          </a:prstGeom>
          <a:noFill/>
          <a:ln>
            <a:noFill/>
          </a:ln>
        </p:spPr>
      </p:pic>
      <p:sp>
        <p:nvSpPr>
          <p:cNvPr id="2172" name="Google Shape;2172;p41"/>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txBox="1">
            <a:spLocks noGrp="1"/>
          </p:cNvSpPr>
          <p:nvPr>
            <p:ph type="ctrTitle"/>
          </p:nvPr>
        </p:nvSpPr>
        <p:spPr>
          <a:xfrm>
            <a:off x="519573" y="533934"/>
            <a:ext cx="2604300" cy="57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Introduction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DC46D816-CD63-4C6D-8312-D38CA30D251A}"/>
              </a:ext>
            </a:extLst>
          </p:cNvPr>
          <p:cNvSpPr>
            <a:spLocks noGrp="1"/>
          </p:cNvSpPr>
          <p:nvPr>
            <p:ph type="subTitle" idx="1"/>
          </p:nvPr>
        </p:nvSpPr>
        <p:spPr>
          <a:xfrm>
            <a:off x="560832" y="1231392"/>
            <a:ext cx="7863168" cy="743712"/>
          </a:xfrm>
        </p:spPr>
        <p:txBody>
          <a:bodyPr/>
          <a:lstStyle/>
          <a:p>
            <a:pPr marL="139700" indent="0">
              <a:buNone/>
            </a:pPr>
            <a:r>
              <a:rPr lang="en-AU" dirty="0"/>
              <a:t>Rural and regional local governments face a few more issues when it comes to public healthy policy implementation than urban governments. </a:t>
            </a:r>
          </a:p>
          <a:p>
            <a:pPr marL="139700" indent="0">
              <a:buNone/>
            </a:pPr>
            <a:r>
              <a:rPr lang="en-AU" dirty="0"/>
              <a:t>These issues include but are not limited to:</a:t>
            </a:r>
          </a:p>
        </p:txBody>
      </p:sp>
      <p:sp>
        <p:nvSpPr>
          <p:cNvPr id="4" name="Title 3">
            <a:extLst>
              <a:ext uri="{FF2B5EF4-FFF2-40B4-BE49-F238E27FC236}">
                <a16:creationId xmlns:a16="http://schemas.microsoft.com/office/drawing/2014/main" id="{42CA9C80-CEB7-49F2-86E6-B429287BFCF1}"/>
              </a:ext>
            </a:extLst>
          </p:cNvPr>
          <p:cNvSpPr>
            <a:spLocks noGrp="1"/>
          </p:cNvSpPr>
          <p:nvPr>
            <p:ph type="ctrTitle"/>
          </p:nvPr>
        </p:nvSpPr>
        <p:spPr/>
        <p:txBody>
          <a:bodyPr/>
          <a:lstStyle/>
          <a:p>
            <a:r>
              <a:rPr lang="en-AU" dirty="0"/>
              <a:t>Key Issues in implementing public healthy policies</a:t>
            </a:r>
          </a:p>
        </p:txBody>
      </p:sp>
      <p:sp>
        <p:nvSpPr>
          <p:cNvPr id="6" name="Subtitle 4">
            <a:extLst>
              <a:ext uri="{FF2B5EF4-FFF2-40B4-BE49-F238E27FC236}">
                <a16:creationId xmlns:a16="http://schemas.microsoft.com/office/drawing/2014/main" id="{4627E566-3853-42FB-BFFE-50F1726A8734}"/>
              </a:ext>
            </a:extLst>
          </p:cNvPr>
          <p:cNvSpPr txBox="1">
            <a:spLocks/>
          </p:cNvSpPr>
          <p:nvPr/>
        </p:nvSpPr>
        <p:spPr>
          <a:xfrm>
            <a:off x="938784" y="2103119"/>
            <a:ext cx="7290816" cy="27614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10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nSpc>
                <a:spcPct val="150000"/>
              </a:lnSpc>
              <a:buFont typeface="Wingdings" panose="05000000000000000000" pitchFamily="2" charset="2"/>
              <a:buChar char="§"/>
            </a:pPr>
            <a:r>
              <a:rPr lang="en-AU" dirty="0">
                <a:solidFill>
                  <a:schemeClr val="accent5">
                    <a:lumMod val="50000"/>
                  </a:schemeClr>
                </a:solidFill>
              </a:rPr>
              <a:t>Role of leadership and related political strategies</a:t>
            </a:r>
          </a:p>
          <a:p>
            <a:pPr marL="139700" indent="0">
              <a:lnSpc>
                <a:spcPct val="150000"/>
              </a:lnSpc>
              <a:buNone/>
            </a:pPr>
            <a:endParaRPr lang="en-AU" dirty="0"/>
          </a:p>
          <a:p>
            <a:pPr>
              <a:lnSpc>
                <a:spcPct val="150000"/>
              </a:lnSpc>
              <a:buFont typeface="Wingdings" panose="05000000000000000000" pitchFamily="2" charset="2"/>
              <a:buChar char="§"/>
            </a:pPr>
            <a:r>
              <a:rPr lang="en-AU" dirty="0">
                <a:solidFill>
                  <a:schemeClr val="accent6">
                    <a:lumMod val="75000"/>
                  </a:schemeClr>
                </a:solidFill>
              </a:rPr>
              <a:t>Diminished funding</a:t>
            </a:r>
          </a:p>
          <a:p>
            <a:pPr>
              <a:lnSpc>
                <a:spcPct val="150000"/>
              </a:lnSpc>
              <a:buFont typeface="Wingdings" panose="05000000000000000000" pitchFamily="2" charset="2"/>
              <a:buChar char="§"/>
            </a:pPr>
            <a:r>
              <a:rPr lang="en-AU" dirty="0">
                <a:solidFill>
                  <a:schemeClr val="accent5">
                    <a:lumMod val="50000"/>
                  </a:schemeClr>
                </a:solidFill>
              </a:rPr>
              <a:t>Changes in staff or management structures</a:t>
            </a:r>
          </a:p>
          <a:p>
            <a:pPr>
              <a:lnSpc>
                <a:spcPct val="150000"/>
              </a:lnSpc>
              <a:buFont typeface="Wingdings" panose="05000000000000000000" pitchFamily="2" charset="2"/>
              <a:buChar char="§"/>
            </a:pPr>
            <a:r>
              <a:rPr lang="en-AU" dirty="0">
                <a:solidFill>
                  <a:schemeClr val="accent6">
                    <a:lumMod val="75000"/>
                  </a:schemeClr>
                </a:solidFill>
              </a:rPr>
              <a:t>Changes in political priorities</a:t>
            </a:r>
          </a:p>
          <a:p>
            <a:pPr>
              <a:lnSpc>
                <a:spcPct val="150000"/>
              </a:lnSpc>
              <a:buFont typeface="Wingdings" panose="05000000000000000000" pitchFamily="2" charset="2"/>
              <a:buChar char="§"/>
            </a:pPr>
            <a:r>
              <a:rPr lang="en-AU" dirty="0">
                <a:solidFill>
                  <a:schemeClr val="accent5">
                    <a:lumMod val="50000"/>
                  </a:schemeClr>
                </a:solidFill>
              </a:rPr>
              <a:t>Lack of access to public health experts with whom to collaborate</a:t>
            </a:r>
          </a:p>
          <a:p>
            <a:pPr>
              <a:lnSpc>
                <a:spcPct val="150000"/>
              </a:lnSpc>
              <a:buFont typeface="Wingdings" panose="05000000000000000000" pitchFamily="2" charset="2"/>
              <a:buChar char="§"/>
            </a:pPr>
            <a:r>
              <a:rPr lang="en-AU" dirty="0">
                <a:solidFill>
                  <a:schemeClr val="accent6">
                    <a:lumMod val="75000"/>
                  </a:schemeClr>
                </a:solidFill>
              </a:rPr>
              <a:t>Current staff don’t have the capacity to take on extra responsibilities</a:t>
            </a:r>
          </a:p>
          <a:p>
            <a:pPr>
              <a:lnSpc>
                <a:spcPct val="150000"/>
              </a:lnSpc>
              <a:buFont typeface="Wingdings" panose="05000000000000000000" pitchFamily="2" charset="2"/>
              <a:buChar char="§"/>
            </a:pPr>
            <a:r>
              <a:rPr lang="en-AU" dirty="0">
                <a:solidFill>
                  <a:schemeClr val="accent5">
                    <a:lumMod val="50000"/>
                  </a:schemeClr>
                </a:solidFill>
              </a:rPr>
              <a:t>Constraints on infrastructure and resources</a:t>
            </a:r>
          </a:p>
          <a:p>
            <a:pPr>
              <a:lnSpc>
                <a:spcPct val="150000"/>
              </a:lnSpc>
              <a:buFont typeface="Wingdings" panose="05000000000000000000" pitchFamily="2" charset="2"/>
              <a:buChar char="§"/>
            </a:pPr>
            <a:r>
              <a:rPr lang="en-AU" dirty="0">
                <a:solidFill>
                  <a:schemeClr val="accent6">
                    <a:lumMod val="75000"/>
                  </a:schemeClr>
                </a:solidFill>
              </a:rPr>
              <a:t>Growth and changes in characteristics of local populations</a:t>
            </a:r>
          </a:p>
        </p:txBody>
      </p:sp>
      <p:sp>
        <p:nvSpPr>
          <p:cNvPr id="16" name="TextBox 15">
            <a:extLst>
              <a:ext uri="{FF2B5EF4-FFF2-40B4-BE49-F238E27FC236}">
                <a16:creationId xmlns:a16="http://schemas.microsoft.com/office/drawing/2014/main" id="{C14E8376-E9F1-445C-B054-5493FC544E60}"/>
              </a:ext>
            </a:extLst>
          </p:cNvPr>
          <p:cNvSpPr txBox="1"/>
          <p:nvPr/>
        </p:nvSpPr>
        <p:spPr>
          <a:xfrm>
            <a:off x="1681824" y="2297948"/>
            <a:ext cx="7120128" cy="523220"/>
          </a:xfrm>
          <a:prstGeom prst="rect">
            <a:avLst/>
          </a:prstGeom>
          <a:noFill/>
        </p:spPr>
        <p:txBody>
          <a:bodyPr wrap="square">
            <a:spAutoFit/>
          </a:bodyPr>
          <a:lstStyle/>
          <a:p>
            <a:pPr marL="285750" indent="-285750">
              <a:buFont typeface="Courier New" panose="02070309020205020404" pitchFamily="49" charset="0"/>
              <a:buChar char="o"/>
            </a:pPr>
            <a:r>
              <a:rPr lang="en-GB" sz="135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Expecting non-health focus departments to incorporate health issues into policies could be seen as a departure and distraction from core business</a:t>
            </a:r>
          </a:p>
        </p:txBody>
      </p:sp>
    </p:spTree>
    <p:extLst>
      <p:ext uri="{BB962C8B-B14F-4D97-AF65-F5344CB8AC3E}">
        <p14:creationId xmlns:p14="http://schemas.microsoft.com/office/powerpoint/2010/main" val="423945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pic>
        <p:nvPicPr>
          <p:cNvPr id="2289" name="Google Shape;2289;p48"/>
          <p:cNvPicPr preferRelativeResize="0"/>
          <p:nvPr/>
        </p:nvPicPr>
        <p:blipFill>
          <a:blip r:embed="rId3">
            <a:alphaModFix amt="77000"/>
          </a:blip>
          <a:stretch>
            <a:fillRect/>
          </a:stretch>
        </p:blipFill>
        <p:spPr>
          <a:xfrm flipH="1">
            <a:off x="403387" y="2027550"/>
            <a:ext cx="1836838" cy="1145078"/>
          </a:xfrm>
          <a:prstGeom prst="rect">
            <a:avLst/>
          </a:prstGeom>
          <a:noFill/>
          <a:ln>
            <a:noFill/>
          </a:ln>
        </p:spPr>
      </p:pic>
      <p:grpSp>
        <p:nvGrpSpPr>
          <p:cNvPr id="2294" name="Google Shape;2294;p48"/>
          <p:cNvGrpSpPr/>
          <p:nvPr/>
        </p:nvGrpSpPr>
        <p:grpSpPr>
          <a:xfrm>
            <a:off x="3196459" y="1600707"/>
            <a:ext cx="284572" cy="475639"/>
            <a:chOff x="7388375" y="5494425"/>
            <a:chExt cx="344950" cy="429200"/>
          </a:xfrm>
        </p:grpSpPr>
        <p:sp>
          <p:nvSpPr>
            <p:cNvPr id="2295" name="Google Shape;2295;p48"/>
            <p:cNvSpPr/>
            <p:nvPr/>
          </p:nvSpPr>
          <p:spPr>
            <a:xfrm>
              <a:off x="7388375" y="5494425"/>
              <a:ext cx="344950" cy="429200"/>
            </a:xfrm>
            <a:custGeom>
              <a:avLst/>
              <a:gdLst/>
              <a:ahLst/>
              <a:cxnLst/>
              <a:rect l="l" t="t" r="r" b="b"/>
              <a:pathLst>
                <a:path w="13798" h="17168" extrusionOk="0">
                  <a:moveTo>
                    <a:pt x="241" y="0"/>
                  </a:moveTo>
                  <a:cubicBezTo>
                    <a:pt x="106" y="0"/>
                    <a:pt x="0" y="120"/>
                    <a:pt x="0" y="256"/>
                  </a:cubicBezTo>
                  <a:lnTo>
                    <a:pt x="0" y="14504"/>
                  </a:lnTo>
                  <a:cubicBezTo>
                    <a:pt x="0" y="14640"/>
                    <a:pt x="106" y="14745"/>
                    <a:pt x="241" y="14760"/>
                  </a:cubicBezTo>
                  <a:lnTo>
                    <a:pt x="1309" y="14760"/>
                  </a:lnTo>
                  <a:lnTo>
                    <a:pt x="1309" y="15708"/>
                  </a:lnTo>
                  <a:cubicBezTo>
                    <a:pt x="1309" y="15843"/>
                    <a:pt x="1430" y="15964"/>
                    <a:pt x="1565" y="15964"/>
                  </a:cubicBezTo>
                  <a:lnTo>
                    <a:pt x="2633" y="15964"/>
                  </a:lnTo>
                  <a:lnTo>
                    <a:pt x="2633" y="16912"/>
                  </a:lnTo>
                  <a:cubicBezTo>
                    <a:pt x="2618" y="17047"/>
                    <a:pt x="2739" y="17167"/>
                    <a:pt x="2874" y="17167"/>
                  </a:cubicBezTo>
                  <a:lnTo>
                    <a:pt x="13542" y="17167"/>
                  </a:lnTo>
                  <a:cubicBezTo>
                    <a:pt x="13677" y="17167"/>
                    <a:pt x="13797" y="17047"/>
                    <a:pt x="13797" y="16912"/>
                  </a:cubicBezTo>
                  <a:lnTo>
                    <a:pt x="13797" y="5732"/>
                  </a:lnTo>
                  <a:cubicBezTo>
                    <a:pt x="13797" y="5559"/>
                    <a:pt x="13670" y="5473"/>
                    <a:pt x="13542" y="5473"/>
                  </a:cubicBezTo>
                  <a:cubicBezTo>
                    <a:pt x="13414" y="5473"/>
                    <a:pt x="13286" y="5559"/>
                    <a:pt x="13286" y="5732"/>
                  </a:cubicBezTo>
                  <a:lnTo>
                    <a:pt x="13286" y="16656"/>
                  </a:lnTo>
                  <a:lnTo>
                    <a:pt x="3130" y="16656"/>
                  </a:lnTo>
                  <a:lnTo>
                    <a:pt x="3130" y="2919"/>
                  </a:lnTo>
                  <a:lnTo>
                    <a:pt x="13286" y="2919"/>
                  </a:lnTo>
                  <a:lnTo>
                    <a:pt x="13286" y="4634"/>
                  </a:lnTo>
                  <a:cubicBezTo>
                    <a:pt x="13286" y="4770"/>
                    <a:pt x="13406" y="4875"/>
                    <a:pt x="13542" y="4875"/>
                  </a:cubicBezTo>
                  <a:lnTo>
                    <a:pt x="13542" y="4890"/>
                  </a:lnTo>
                  <a:cubicBezTo>
                    <a:pt x="13692" y="4890"/>
                    <a:pt x="13797" y="4785"/>
                    <a:pt x="13797" y="4634"/>
                  </a:cubicBezTo>
                  <a:lnTo>
                    <a:pt x="13797" y="2663"/>
                  </a:lnTo>
                  <a:cubicBezTo>
                    <a:pt x="13797" y="2513"/>
                    <a:pt x="13692" y="2407"/>
                    <a:pt x="13542" y="2407"/>
                  </a:cubicBezTo>
                  <a:lnTo>
                    <a:pt x="12488" y="2407"/>
                  </a:lnTo>
                  <a:lnTo>
                    <a:pt x="12488" y="1459"/>
                  </a:lnTo>
                  <a:cubicBezTo>
                    <a:pt x="12488" y="1309"/>
                    <a:pt x="12368" y="1204"/>
                    <a:pt x="12233" y="1204"/>
                  </a:cubicBezTo>
                  <a:lnTo>
                    <a:pt x="11164" y="1204"/>
                  </a:lnTo>
                  <a:lnTo>
                    <a:pt x="11164" y="256"/>
                  </a:lnTo>
                  <a:cubicBezTo>
                    <a:pt x="11164" y="105"/>
                    <a:pt x="11059" y="0"/>
                    <a:pt x="10924" y="0"/>
                  </a:cubicBezTo>
                  <a:lnTo>
                    <a:pt x="6545" y="0"/>
                  </a:lnTo>
                  <a:cubicBezTo>
                    <a:pt x="6229" y="30"/>
                    <a:pt x="6229" y="481"/>
                    <a:pt x="6545" y="497"/>
                  </a:cubicBezTo>
                  <a:lnTo>
                    <a:pt x="10668" y="497"/>
                  </a:lnTo>
                  <a:lnTo>
                    <a:pt x="10668" y="1204"/>
                  </a:lnTo>
                  <a:lnTo>
                    <a:pt x="1565" y="1204"/>
                  </a:lnTo>
                  <a:cubicBezTo>
                    <a:pt x="1430" y="1204"/>
                    <a:pt x="1309" y="1324"/>
                    <a:pt x="1324" y="1459"/>
                  </a:cubicBezTo>
                  <a:lnTo>
                    <a:pt x="1324" y="8200"/>
                  </a:lnTo>
                  <a:cubicBezTo>
                    <a:pt x="1302" y="8381"/>
                    <a:pt x="1434" y="8471"/>
                    <a:pt x="1567" y="8471"/>
                  </a:cubicBezTo>
                  <a:cubicBezTo>
                    <a:pt x="1701" y="8471"/>
                    <a:pt x="1836" y="8381"/>
                    <a:pt x="1821" y="8200"/>
                  </a:cubicBezTo>
                  <a:lnTo>
                    <a:pt x="1821" y="1715"/>
                  </a:lnTo>
                  <a:lnTo>
                    <a:pt x="11977" y="1715"/>
                  </a:lnTo>
                  <a:lnTo>
                    <a:pt x="11977" y="2407"/>
                  </a:lnTo>
                  <a:lnTo>
                    <a:pt x="2874" y="2407"/>
                  </a:lnTo>
                  <a:cubicBezTo>
                    <a:pt x="2739" y="2407"/>
                    <a:pt x="2618" y="2528"/>
                    <a:pt x="2633" y="2663"/>
                  </a:cubicBezTo>
                  <a:lnTo>
                    <a:pt x="2633" y="15452"/>
                  </a:lnTo>
                  <a:lnTo>
                    <a:pt x="1821" y="15452"/>
                  </a:lnTo>
                  <a:lnTo>
                    <a:pt x="1821" y="9298"/>
                  </a:lnTo>
                  <a:cubicBezTo>
                    <a:pt x="1836" y="9110"/>
                    <a:pt x="1701" y="9016"/>
                    <a:pt x="1565" y="9016"/>
                  </a:cubicBezTo>
                  <a:cubicBezTo>
                    <a:pt x="1430" y="9016"/>
                    <a:pt x="1294" y="9110"/>
                    <a:pt x="1309" y="9298"/>
                  </a:cubicBezTo>
                  <a:lnTo>
                    <a:pt x="1309" y="14248"/>
                  </a:lnTo>
                  <a:lnTo>
                    <a:pt x="497" y="14248"/>
                  </a:lnTo>
                  <a:lnTo>
                    <a:pt x="497" y="497"/>
                  </a:lnTo>
                  <a:lnTo>
                    <a:pt x="5447" y="497"/>
                  </a:lnTo>
                  <a:cubicBezTo>
                    <a:pt x="5748" y="481"/>
                    <a:pt x="5748" y="30"/>
                    <a:pt x="5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8"/>
            <p:cNvSpPr/>
            <p:nvPr/>
          </p:nvSpPr>
          <p:spPr>
            <a:xfrm>
              <a:off x="7492575" y="5588825"/>
              <a:ext cx="208025" cy="75250"/>
            </a:xfrm>
            <a:custGeom>
              <a:avLst/>
              <a:gdLst/>
              <a:ahLst/>
              <a:cxnLst/>
              <a:rect l="l" t="t" r="r" b="b"/>
              <a:pathLst>
                <a:path w="8321" h="3010" extrusionOk="0">
                  <a:moveTo>
                    <a:pt x="7809" y="497"/>
                  </a:moveTo>
                  <a:lnTo>
                    <a:pt x="7809" y="2513"/>
                  </a:lnTo>
                  <a:lnTo>
                    <a:pt x="497" y="2513"/>
                  </a:lnTo>
                  <a:lnTo>
                    <a:pt x="497" y="497"/>
                  </a:lnTo>
                  <a:close/>
                  <a:moveTo>
                    <a:pt x="256" y="1"/>
                  </a:moveTo>
                  <a:cubicBezTo>
                    <a:pt x="105" y="1"/>
                    <a:pt x="0" y="106"/>
                    <a:pt x="0" y="256"/>
                  </a:cubicBezTo>
                  <a:lnTo>
                    <a:pt x="0" y="2769"/>
                  </a:lnTo>
                  <a:cubicBezTo>
                    <a:pt x="0" y="2904"/>
                    <a:pt x="105" y="3010"/>
                    <a:pt x="256" y="3010"/>
                  </a:cubicBezTo>
                  <a:lnTo>
                    <a:pt x="8080" y="3010"/>
                  </a:lnTo>
                  <a:cubicBezTo>
                    <a:pt x="8215" y="3010"/>
                    <a:pt x="8320" y="2904"/>
                    <a:pt x="8320" y="2769"/>
                  </a:cubicBezTo>
                  <a:lnTo>
                    <a:pt x="8320" y="256"/>
                  </a:lnTo>
                  <a:cubicBezTo>
                    <a:pt x="8320" y="106"/>
                    <a:pt x="8200" y="1"/>
                    <a:pt x="8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8"/>
            <p:cNvSpPr/>
            <p:nvPr/>
          </p:nvSpPr>
          <p:spPr>
            <a:xfrm>
              <a:off x="7492575" y="5682475"/>
              <a:ext cx="97050" cy="92950"/>
            </a:xfrm>
            <a:custGeom>
              <a:avLst/>
              <a:gdLst/>
              <a:ahLst/>
              <a:cxnLst/>
              <a:rect l="l" t="t" r="r" b="b"/>
              <a:pathLst>
                <a:path w="3882" h="3718" extrusionOk="0">
                  <a:moveTo>
                    <a:pt x="3385" y="497"/>
                  </a:moveTo>
                  <a:lnTo>
                    <a:pt x="3385" y="3206"/>
                  </a:lnTo>
                  <a:lnTo>
                    <a:pt x="497" y="3206"/>
                  </a:lnTo>
                  <a:lnTo>
                    <a:pt x="497" y="497"/>
                  </a:lnTo>
                  <a:close/>
                  <a:moveTo>
                    <a:pt x="256" y="1"/>
                  </a:moveTo>
                  <a:cubicBezTo>
                    <a:pt x="105" y="1"/>
                    <a:pt x="0" y="106"/>
                    <a:pt x="0" y="257"/>
                  </a:cubicBezTo>
                  <a:lnTo>
                    <a:pt x="0" y="3461"/>
                  </a:lnTo>
                  <a:cubicBezTo>
                    <a:pt x="0" y="3597"/>
                    <a:pt x="105" y="3717"/>
                    <a:pt x="256" y="3717"/>
                  </a:cubicBezTo>
                  <a:lnTo>
                    <a:pt x="3641" y="3717"/>
                  </a:lnTo>
                  <a:cubicBezTo>
                    <a:pt x="3777" y="3717"/>
                    <a:pt x="3882" y="3597"/>
                    <a:pt x="3882" y="3461"/>
                  </a:cubicBezTo>
                  <a:lnTo>
                    <a:pt x="3882" y="242"/>
                  </a:lnTo>
                  <a:cubicBezTo>
                    <a:pt x="3882" y="106"/>
                    <a:pt x="3777" y="1"/>
                    <a:pt x="3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8"/>
            <p:cNvSpPr/>
            <p:nvPr/>
          </p:nvSpPr>
          <p:spPr>
            <a:xfrm>
              <a:off x="7607525" y="5682450"/>
              <a:ext cx="95475" cy="12500"/>
            </a:xfrm>
            <a:custGeom>
              <a:avLst/>
              <a:gdLst/>
              <a:ahLst/>
              <a:cxnLst/>
              <a:rect l="l" t="t" r="r" b="b"/>
              <a:pathLst>
                <a:path w="3819" h="500" extrusionOk="0">
                  <a:moveTo>
                    <a:pt x="324" y="1"/>
                  </a:moveTo>
                  <a:cubicBezTo>
                    <a:pt x="0" y="1"/>
                    <a:pt x="0" y="500"/>
                    <a:pt x="324" y="500"/>
                  </a:cubicBezTo>
                  <a:cubicBezTo>
                    <a:pt x="333" y="500"/>
                    <a:pt x="343" y="499"/>
                    <a:pt x="352" y="498"/>
                  </a:cubicBezTo>
                  <a:lnTo>
                    <a:pt x="3467" y="498"/>
                  </a:lnTo>
                  <a:cubicBezTo>
                    <a:pt x="3476" y="499"/>
                    <a:pt x="3485" y="500"/>
                    <a:pt x="3494" y="500"/>
                  </a:cubicBezTo>
                  <a:cubicBezTo>
                    <a:pt x="3819" y="500"/>
                    <a:pt x="3819" y="1"/>
                    <a:pt x="3494" y="1"/>
                  </a:cubicBezTo>
                  <a:cubicBezTo>
                    <a:pt x="3485" y="1"/>
                    <a:pt x="3476" y="1"/>
                    <a:pt x="3467" y="2"/>
                  </a:cubicBezTo>
                  <a:lnTo>
                    <a:pt x="352" y="2"/>
                  </a:lnTo>
                  <a:cubicBezTo>
                    <a:pt x="343" y="1"/>
                    <a:pt x="333" y="1"/>
                    <a:pt x="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8"/>
            <p:cNvSpPr/>
            <p:nvPr/>
          </p:nvSpPr>
          <p:spPr>
            <a:xfrm>
              <a:off x="7608050" y="5709200"/>
              <a:ext cx="94425" cy="12425"/>
            </a:xfrm>
            <a:custGeom>
              <a:avLst/>
              <a:gdLst/>
              <a:ahLst/>
              <a:cxnLst/>
              <a:rect l="l" t="t" r="r" b="b"/>
              <a:pathLst>
                <a:path w="3777" h="497" extrusionOk="0">
                  <a:moveTo>
                    <a:pt x="331" y="0"/>
                  </a:moveTo>
                  <a:cubicBezTo>
                    <a:pt x="0" y="0"/>
                    <a:pt x="0" y="497"/>
                    <a:pt x="331" y="497"/>
                  </a:cubicBezTo>
                  <a:lnTo>
                    <a:pt x="3446" y="497"/>
                  </a:lnTo>
                  <a:cubicBezTo>
                    <a:pt x="3777" y="497"/>
                    <a:pt x="3777" y="0"/>
                    <a:pt x="3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8"/>
            <p:cNvSpPr/>
            <p:nvPr/>
          </p:nvSpPr>
          <p:spPr>
            <a:xfrm>
              <a:off x="7607525" y="5735875"/>
              <a:ext cx="95475" cy="12500"/>
            </a:xfrm>
            <a:custGeom>
              <a:avLst/>
              <a:gdLst/>
              <a:ahLst/>
              <a:cxnLst/>
              <a:rect l="l" t="t" r="r" b="b"/>
              <a:pathLst>
                <a:path w="3819" h="500" extrusionOk="0">
                  <a:moveTo>
                    <a:pt x="324" y="0"/>
                  </a:moveTo>
                  <a:cubicBezTo>
                    <a:pt x="0" y="0"/>
                    <a:pt x="0" y="499"/>
                    <a:pt x="324" y="499"/>
                  </a:cubicBezTo>
                  <a:cubicBezTo>
                    <a:pt x="333" y="499"/>
                    <a:pt x="343" y="499"/>
                    <a:pt x="352" y="498"/>
                  </a:cubicBezTo>
                  <a:lnTo>
                    <a:pt x="3467" y="498"/>
                  </a:lnTo>
                  <a:cubicBezTo>
                    <a:pt x="3476" y="499"/>
                    <a:pt x="3485" y="499"/>
                    <a:pt x="3494" y="499"/>
                  </a:cubicBezTo>
                  <a:cubicBezTo>
                    <a:pt x="3819" y="499"/>
                    <a:pt x="3819" y="0"/>
                    <a:pt x="3494" y="0"/>
                  </a:cubicBezTo>
                  <a:cubicBezTo>
                    <a:pt x="3485" y="0"/>
                    <a:pt x="3476" y="1"/>
                    <a:pt x="3467" y="1"/>
                  </a:cubicBezTo>
                  <a:lnTo>
                    <a:pt x="352" y="1"/>
                  </a:lnTo>
                  <a:cubicBezTo>
                    <a:pt x="343" y="1"/>
                    <a:pt x="333" y="0"/>
                    <a:pt x="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8"/>
            <p:cNvSpPr/>
            <p:nvPr/>
          </p:nvSpPr>
          <p:spPr>
            <a:xfrm>
              <a:off x="7607525" y="5762575"/>
              <a:ext cx="95475" cy="12875"/>
            </a:xfrm>
            <a:custGeom>
              <a:avLst/>
              <a:gdLst/>
              <a:ahLst/>
              <a:cxnLst/>
              <a:rect l="l" t="t" r="r" b="b"/>
              <a:pathLst>
                <a:path w="3819" h="515" extrusionOk="0">
                  <a:moveTo>
                    <a:pt x="325" y="1"/>
                  </a:moveTo>
                  <a:cubicBezTo>
                    <a:pt x="0" y="1"/>
                    <a:pt x="0" y="514"/>
                    <a:pt x="325" y="514"/>
                  </a:cubicBezTo>
                  <a:cubicBezTo>
                    <a:pt x="334" y="514"/>
                    <a:pt x="343" y="514"/>
                    <a:pt x="352" y="513"/>
                  </a:cubicBezTo>
                  <a:lnTo>
                    <a:pt x="3467" y="513"/>
                  </a:lnTo>
                  <a:cubicBezTo>
                    <a:pt x="3476" y="514"/>
                    <a:pt x="3485" y="514"/>
                    <a:pt x="3494" y="514"/>
                  </a:cubicBezTo>
                  <a:cubicBezTo>
                    <a:pt x="3819" y="514"/>
                    <a:pt x="3819" y="1"/>
                    <a:pt x="3494" y="1"/>
                  </a:cubicBezTo>
                  <a:cubicBezTo>
                    <a:pt x="3485" y="1"/>
                    <a:pt x="3476" y="1"/>
                    <a:pt x="3467" y="2"/>
                  </a:cubicBezTo>
                  <a:lnTo>
                    <a:pt x="352" y="2"/>
                  </a:lnTo>
                  <a:cubicBezTo>
                    <a:pt x="343" y="1"/>
                    <a:pt x="334" y="1"/>
                    <a:pt x="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8"/>
            <p:cNvSpPr/>
            <p:nvPr/>
          </p:nvSpPr>
          <p:spPr>
            <a:xfrm>
              <a:off x="7608050" y="5789675"/>
              <a:ext cx="94425" cy="12450"/>
            </a:xfrm>
            <a:custGeom>
              <a:avLst/>
              <a:gdLst/>
              <a:ahLst/>
              <a:cxnLst/>
              <a:rect l="l" t="t" r="r" b="b"/>
              <a:pathLst>
                <a:path w="3777" h="498" extrusionOk="0">
                  <a:moveTo>
                    <a:pt x="331" y="1"/>
                  </a:moveTo>
                  <a:cubicBezTo>
                    <a:pt x="0" y="1"/>
                    <a:pt x="0" y="497"/>
                    <a:pt x="331" y="497"/>
                  </a:cubicBezTo>
                  <a:lnTo>
                    <a:pt x="3446" y="497"/>
                  </a:lnTo>
                  <a:cubicBezTo>
                    <a:pt x="3777" y="497"/>
                    <a:pt x="3777" y="1"/>
                    <a:pt x="3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8"/>
            <p:cNvSpPr/>
            <p:nvPr/>
          </p:nvSpPr>
          <p:spPr>
            <a:xfrm>
              <a:off x="7608050" y="5816400"/>
              <a:ext cx="94425" cy="12425"/>
            </a:xfrm>
            <a:custGeom>
              <a:avLst/>
              <a:gdLst/>
              <a:ahLst/>
              <a:cxnLst/>
              <a:rect l="l" t="t" r="r" b="b"/>
              <a:pathLst>
                <a:path w="3777" h="497" extrusionOk="0">
                  <a:moveTo>
                    <a:pt x="331" y="0"/>
                  </a:moveTo>
                  <a:cubicBezTo>
                    <a:pt x="0" y="0"/>
                    <a:pt x="0" y="497"/>
                    <a:pt x="331" y="497"/>
                  </a:cubicBezTo>
                  <a:lnTo>
                    <a:pt x="3446" y="497"/>
                  </a:lnTo>
                  <a:cubicBezTo>
                    <a:pt x="3777" y="497"/>
                    <a:pt x="3777" y="0"/>
                    <a:pt x="3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8"/>
            <p:cNvSpPr/>
            <p:nvPr/>
          </p:nvSpPr>
          <p:spPr>
            <a:xfrm>
              <a:off x="7607525" y="5843075"/>
              <a:ext cx="95475" cy="12875"/>
            </a:xfrm>
            <a:custGeom>
              <a:avLst/>
              <a:gdLst/>
              <a:ahLst/>
              <a:cxnLst/>
              <a:rect l="l" t="t" r="r" b="b"/>
              <a:pathLst>
                <a:path w="3819" h="515" extrusionOk="0">
                  <a:moveTo>
                    <a:pt x="325" y="0"/>
                  </a:moveTo>
                  <a:cubicBezTo>
                    <a:pt x="0" y="0"/>
                    <a:pt x="0" y="514"/>
                    <a:pt x="325" y="514"/>
                  </a:cubicBezTo>
                  <a:cubicBezTo>
                    <a:pt x="334" y="514"/>
                    <a:pt x="343" y="514"/>
                    <a:pt x="352" y="513"/>
                  </a:cubicBezTo>
                  <a:lnTo>
                    <a:pt x="3467" y="513"/>
                  </a:lnTo>
                  <a:cubicBezTo>
                    <a:pt x="3476" y="514"/>
                    <a:pt x="3485" y="514"/>
                    <a:pt x="3494" y="514"/>
                  </a:cubicBezTo>
                  <a:cubicBezTo>
                    <a:pt x="3819" y="514"/>
                    <a:pt x="3819" y="0"/>
                    <a:pt x="3494" y="0"/>
                  </a:cubicBezTo>
                  <a:cubicBezTo>
                    <a:pt x="3485" y="0"/>
                    <a:pt x="3476" y="1"/>
                    <a:pt x="3467" y="1"/>
                  </a:cubicBezTo>
                  <a:lnTo>
                    <a:pt x="352" y="1"/>
                  </a:lnTo>
                  <a:cubicBezTo>
                    <a:pt x="343" y="1"/>
                    <a:pt x="334" y="0"/>
                    <a:pt x="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8"/>
            <p:cNvSpPr/>
            <p:nvPr/>
          </p:nvSpPr>
          <p:spPr>
            <a:xfrm>
              <a:off x="7607525" y="5869775"/>
              <a:ext cx="95475" cy="12875"/>
            </a:xfrm>
            <a:custGeom>
              <a:avLst/>
              <a:gdLst/>
              <a:ahLst/>
              <a:cxnLst/>
              <a:rect l="l" t="t" r="r" b="b"/>
              <a:pathLst>
                <a:path w="3819" h="515" extrusionOk="0">
                  <a:moveTo>
                    <a:pt x="325" y="1"/>
                  </a:moveTo>
                  <a:cubicBezTo>
                    <a:pt x="0" y="1"/>
                    <a:pt x="0" y="514"/>
                    <a:pt x="325" y="514"/>
                  </a:cubicBezTo>
                  <a:cubicBezTo>
                    <a:pt x="334" y="514"/>
                    <a:pt x="343" y="514"/>
                    <a:pt x="352" y="513"/>
                  </a:cubicBezTo>
                  <a:lnTo>
                    <a:pt x="3467" y="513"/>
                  </a:lnTo>
                  <a:cubicBezTo>
                    <a:pt x="3476" y="514"/>
                    <a:pt x="3485" y="514"/>
                    <a:pt x="3494" y="514"/>
                  </a:cubicBezTo>
                  <a:cubicBezTo>
                    <a:pt x="3819" y="514"/>
                    <a:pt x="3819" y="1"/>
                    <a:pt x="3494" y="1"/>
                  </a:cubicBezTo>
                  <a:cubicBezTo>
                    <a:pt x="3485" y="1"/>
                    <a:pt x="3476" y="1"/>
                    <a:pt x="3467" y="2"/>
                  </a:cubicBezTo>
                  <a:lnTo>
                    <a:pt x="352" y="2"/>
                  </a:lnTo>
                  <a:cubicBezTo>
                    <a:pt x="343" y="1"/>
                    <a:pt x="334" y="1"/>
                    <a:pt x="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8"/>
            <p:cNvSpPr/>
            <p:nvPr/>
          </p:nvSpPr>
          <p:spPr>
            <a:xfrm>
              <a:off x="7490300" y="5789675"/>
              <a:ext cx="101600" cy="12450"/>
            </a:xfrm>
            <a:custGeom>
              <a:avLst/>
              <a:gdLst/>
              <a:ahLst/>
              <a:cxnLst/>
              <a:rect l="l" t="t" r="r" b="b"/>
              <a:pathLst>
                <a:path w="4064" h="498" extrusionOk="0">
                  <a:moveTo>
                    <a:pt x="3746" y="1"/>
                  </a:moveTo>
                  <a:cubicBezTo>
                    <a:pt x="3742" y="1"/>
                    <a:pt x="3737" y="1"/>
                    <a:pt x="3732" y="1"/>
                  </a:cubicBezTo>
                  <a:lnTo>
                    <a:pt x="347" y="1"/>
                  </a:lnTo>
                  <a:cubicBezTo>
                    <a:pt x="1" y="1"/>
                    <a:pt x="1" y="497"/>
                    <a:pt x="347" y="497"/>
                  </a:cubicBezTo>
                  <a:lnTo>
                    <a:pt x="3732" y="497"/>
                  </a:lnTo>
                  <a:cubicBezTo>
                    <a:pt x="4058" y="497"/>
                    <a:pt x="4063" y="1"/>
                    <a:pt x="3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8"/>
            <p:cNvSpPr/>
            <p:nvPr/>
          </p:nvSpPr>
          <p:spPr>
            <a:xfrm>
              <a:off x="7490300" y="5816400"/>
              <a:ext cx="101600" cy="12425"/>
            </a:xfrm>
            <a:custGeom>
              <a:avLst/>
              <a:gdLst/>
              <a:ahLst/>
              <a:cxnLst/>
              <a:rect l="l" t="t" r="r" b="b"/>
              <a:pathLst>
                <a:path w="4064" h="497" extrusionOk="0">
                  <a:moveTo>
                    <a:pt x="347" y="0"/>
                  </a:moveTo>
                  <a:cubicBezTo>
                    <a:pt x="1" y="0"/>
                    <a:pt x="1" y="497"/>
                    <a:pt x="347" y="497"/>
                  </a:cubicBezTo>
                  <a:lnTo>
                    <a:pt x="3732" y="497"/>
                  </a:lnTo>
                  <a:cubicBezTo>
                    <a:pt x="4063" y="497"/>
                    <a:pt x="4063" y="0"/>
                    <a:pt x="37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8"/>
            <p:cNvSpPr/>
            <p:nvPr/>
          </p:nvSpPr>
          <p:spPr>
            <a:xfrm>
              <a:off x="7489800" y="5843075"/>
              <a:ext cx="101350" cy="12875"/>
            </a:xfrm>
            <a:custGeom>
              <a:avLst/>
              <a:gdLst/>
              <a:ahLst/>
              <a:cxnLst/>
              <a:rect l="l" t="t" r="r" b="b"/>
              <a:pathLst>
                <a:path w="4054" h="515" extrusionOk="0">
                  <a:moveTo>
                    <a:pt x="339" y="0"/>
                  </a:moveTo>
                  <a:cubicBezTo>
                    <a:pt x="0" y="0"/>
                    <a:pt x="0" y="514"/>
                    <a:pt x="339" y="514"/>
                  </a:cubicBezTo>
                  <a:cubicBezTo>
                    <a:pt x="348" y="514"/>
                    <a:pt x="357" y="514"/>
                    <a:pt x="367" y="513"/>
                  </a:cubicBezTo>
                  <a:lnTo>
                    <a:pt x="3752" y="513"/>
                  </a:lnTo>
                  <a:cubicBezTo>
                    <a:pt x="4053" y="483"/>
                    <a:pt x="4053" y="32"/>
                    <a:pt x="3752" y="1"/>
                  </a:cubicBezTo>
                  <a:lnTo>
                    <a:pt x="367" y="1"/>
                  </a:lnTo>
                  <a:cubicBezTo>
                    <a:pt x="357" y="1"/>
                    <a:pt x="348"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8"/>
            <p:cNvSpPr/>
            <p:nvPr/>
          </p:nvSpPr>
          <p:spPr>
            <a:xfrm>
              <a:off x="7489800" y="5869775"/>
              <a:ext cx="101350" cy="12875"/>
            </a:xfrm>
            <a:custGeom>
              <a:avLst/>
              <a:gdLst/>
              <a:ahLst/>
              <a:cxnLst/>
              <a:rect l="l" t="t" r="r" b="b"/>
              <a:pathLst>
                <a:path w="4054" h="515" extrusionOk="0">
                  <a:moveTo>
                    <a:pt x="339" y="1"/>
                  </a:moveTo>
                  <a:cubicBezTo>
                    <a:pt x="0" y="1"/>
                    <a:pt x="0" y="514"/>
                    <a:pt x="339" y="514"/>
                  </a:cubicBezTo>
                  <a:cubicBezTo>
                    <a:pt x="348" y="514"/>
                    <a:pt x="357" y="514"/>
                    <a:pt x="367" y="513"/>
                  </a:cubicBezTo>
                  <a:lnTo>
                    <a:pt x="3752" y="513"/>
                  </a:lnTo>
                  <a:cubicBezTo>
                    <a:pt x="4053" y="483"/>
                    <a:pt x="4053" y="32"/>
                    <a:pt x="3752" y="2"/>
                  </a:cubicBezTo>
                  <a:lnTo>
                    <a:pt x="367" y="2"/>
                  </a:lnTo>
                  <a:cubicBezTo>
                    <a:pt x="357" y="1"/>
                    <a:pt x="348"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19" name="Google Shape;2319;p48"/>
          <p:cNvPicPr preferRelativeResize="0"/>
          <p:nvPr/>
        </p:nvPicPr>
        <p:blipFill>
          <a:blip r:embed="rId4">
            <a:alphaModFix amt="82000"/>
          </a:blip>
          <a:stretch>
            <a:fillRect/>
          </a:stretch>
        </p:blipFill>
        <p:spPr>
          <a:xfrm flipH="1">
            <a:off x="2563377" y="2027550"/>
            <a:ext cx="1836838" cy="1145078"/>
          </a:xfrm>
          <a:prstGeom prst="rect">
            <a:avLst/>
          </a:prstGeom>
          <a:noFill/>
          <a:ln>
            <a:noFill/>
          </a:ln>
        </p:spPr>
      </p:pic>
      <p:pic>
        <p:nvPicPr>
          <p:cNvPr id="2320" name="Google Shape;2320;p48"/>
          <p:cNvPicPr preferRelativeResize="0"/>
          <p:nvPr/>
        </p:nvPicPr>
        <p:blipFill>
          <a:blip r:embed="rId5">
            <a:alphaModFix amt="62000"/>
          </a:blip>
          <a:stretch>
            <a:fillRect/>
          </a:stretch>
        </p:blipFill>
        <p:spPr>
          <a:xfrm flipH="1">
            <a:off x="4786871" y="2027550"/>
            <a:ext cx="1836838" cy="1145078"/>
          </a:xfrm>
          <a:prstGeom prst="rect">
            <a:avLst/>
          </a:prstGeom>
          <a:noFill/>
          <a:ln>
            <a:noFill/>
          </a:ln>
        </p:spPr>
      </p:pic>
      <p:sp>
        <p:nvSpPr>
          <p:cNvPr id="2321" name="Google Shape;2321;p48"/>
          <p:cNvSpPr txBox="1">
            <a:spLocks noGrp="1"/>
          </p:cNvSpPr>
          <p:nvPr>
            <p:ph type="subTitle" idx="1"/>
          </p:nvPr>
        </p:nvSpPr>
        <p:spPr>
          <a:xfrm>
            <a:off x="217889" y="3146504"/>
            <a:ext cx="1701739" cy="4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Setting the Foundation</a:t>
            </a:r>
            <a:endParaRPr dirty="0"/>
          </a:p>
        </p:txBody>
      </p:sp>
      <p:sp>
        <p:nvSpPr>
          <p:cNvPr id="2322" name="Google Shape;2322;p48"/>
          <p:cNvSpPr txBox="1">
            <a:spLocks noGrp="1"/>
          </p:cNvSpPr>
          <p:nvPr>
            <p:ph type="subTitle" idx="2"/>
          </p:nvPr>
        </p:nvSpPr>
        <p:spPr>
          <a:xfrm>
            <a:off x="217889" y="3710011"/>
            <a:ext cx="1836838" cy="84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Find support, identify resources, start conversations.</a:t>
            </a:r>
            <a:endParaRPr dirty="0"/>
          </a:p>
        </p:txBody>
      </p:sp>
      <p:sp>
        <p:nvSpPr>
          <p:cNvPr id="2323" name="Google Shape;2323;p48"/>
          <p:cNvSpPr txBox="1">
            <a:spLocks noGrp="1"/>
          </p:cNvSpPr>
          <p:nvPr>
            <p:ph type="subTitle" idx="3"/>
          </p:nvPr>
        </p:nvSpPr>
        <p:spPr>
          <a:xfrm>
            <a:off x="2358112" y="3146504"/>
            <a:ext cx="1836851" cy="4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Preparation</a:t>
            </a:r>
            <a:endParaRPr dirty="0"/>
          </a:p>
        </p:txBody>
      </p:sp>
      <p:sp>
        <p:nvSpPr>
          <p:cNvPr id="2324" name="Google Shape;2324;p48"/>
          <p:cNvSpPr txBox="1">
            <a:spLocks noGrp="1"/>
          </p:cNvSpPr>
          <p:nvPr>
            <p:ph type="subTitle" idx="4"/>
          </p:nvPr>
        </p:nvSpPr>
        <p:spPr>
          <a:xfrm>
            <a:off x="2448862" y="3710011"/>
            <a:ext cx="1836838" cy="84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Plan for community needs, existing mechanisms, sustainability</a:t>
            </a:r>
            <a:endParaRPr dirty="0"/>
          </a:p>
        </p:txBody>
      </p:sp>
      <p:sp>
        <p:nvSpPr>
          <p:cNvPr id="2325" name="Google Shape;2325;p48"/>
          <p:cNvSpPr txBox="1">
            <a:spLocks noGrp="1"/>
          </p:cNvSpPr>
          <p:nvPr>
            <p:ph type="subTitle" idx="5"/>
          </p:nvPr>
        </p:nvSpPr>
        <p:spPr>
          <a:xfrm>
            <a:off x="4605480" y="3146504"/>
            <a:ext cx="1836851" cy="4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Planning and Implementation</a:t>
            </a:r>
            <a:endParaRPr dirty="0"/>
          </a:p>
        </p:txBody>
      </p:sp>
      <p:sp>
        <p:nvSpPr>
          <p:cNvPr id="2326" name="Google Shape;2326;p48"/>
          <p:cNvSpPr txBox="1">
            <a:spLocks noGrp="1"/>
          </p:cNvSpPr>
          <p:nvPr>
            <p:ph type="subTitle" idx="6"/>
          </p:nvPr>
        </p:nvSpPr>
        <p:spPr>
          <a:xfrm>
            <a:off x="4696229" y="3710011"/>
            <a:ext cx="1836838" cy="84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Make action plan, find barriers, decide engagement techniques</a:t>
            </a:r>
            <a:endParaRPr dirty="0"/>
          </a:p>
        </p:txBody>
      </p:sp>
      <p:sp>
        <p:nvSpPr>
          <p:cNvPr id="2327" name="Google Shape;2327;p48"/>
          <p:cNvSpPr txBox="1">
            <a:spLocks noGrp="1"/>
          </p:cNvSpPr>
          <p:nvPr>
            <p:ph type="title"/>
          </p:nvPr>
        </p:nvSpPr>
        <p:spPr>
          <a:xfrm>
            <a:off x="2660962" y="2341726"/>
            <a:ext cx="1385957" cy="54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328" name="Google Shape;2328;p48"/>
          <p:cNvSpPr txBox="1">
            <a:spLocks noGrp="1"/>
          </p:cNvSpPr>
          <p:nvPr>
            <p:ph type="title" idx="7"/>
          </p:nvPr>
        </p:nvSpPr>
        <p:spPr>
          <a:xfrm>
            <a:off x="4908330" y="2341726"/>
            <a:ext cx="1385957" cy="54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329" name="Google Shape;2329;p48"/>
          <p:cNvSpPr txBox="1">
            <a:spLocks noGrp="1"/>
          </p:cNvSpPr>
          <p:nvPr>
            <p:ph type="title" idx="8"/>
          </p:nvPr>
        </p:nvSpPr>
        <p:spPr>
          <a:xfrm>
            <a:off x="429989" y="2341726"/>
            <a:ext cx="1385957" cy="54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6" name="TextBox 45">
            <a:extLst>
              <a:ext uri="{FF2B5EF4-FFF2-40B4-BE49-F238E27FC236}">
                <a16:creationId xmlns:a16="http://schemas.microsoft.com/office/drawing/2014/main" id="{60E4A5CE-BCED-4934-8C3F-80D25DF4F94B}"/>
              </a:ext>
            </a:extLst>
          </p:cNvPr>
          <p:cNvSpPr txBox="1"/>
          <p:nvPr/>
        </p:nvSpPr>
        <p:spPr>
          <a:xfrm>
            <a:off x="1618488" y="205401"/>
            <a:ext cx="5907024" cy="1015663"/>
          </a:xfrm>
          <a:prstGeom prst="rect">
            <a:avLst/>
          </a:prstGeom>
          <a:noFill/>
        </p:spPr>
        <p:txBody>
          <a:bodyPr wrap="square">
            <a:spAutoFit/>
          </a:bodyPr>
          <a:lstStyle/>
          <a:p>
            <a:pPr algn="ctr"/>
            <a:r>
              <a:rPr kumimoji="0" lang="en-AU" sz="3000" b="0" i="0" u="none" strike="noStrike" kern="0" cap="none" spc="0" normalizeH="0" baseline="0" noProof="0" dirty="0">
                <a:ln>
                  <a:noFill/>
                </a:ln>
                <a:solidFill>
                  <a:srgbClr val="073763"/>
                </a:solidFill>
                <a:effectLst/>
                <a:uLnTx/>
                <a:uFillTx/>
                <a:latin typeface="Overpass Black"/>
                <a:sym typeface="Overpass Black"/>
              </a:rPr>
              <a:t>What Makes a Healthy Communities Program Work?</a:t>
            </a:r>
            <a:endParaRPr lang="en-AU" dirty="0"/>
          </a:p>
        </p:txBody>
      </p:sp>
      <p:pic>
        <p:nvPicPr>
          <p:cNvPr id="47" name="Google Shape;2320;p48">
            <a:extLst>
              <a:ext uri="{FF2B5EF4-FFF2-40B4-BE49-F238E27FC236}">
                <a16:creationId xmlns:a16="http://schemas.microsoft.com/office/drawing/2014/main" id="{DEA84EB6-47DB-41B1-AF75-D109A3BCF099}"/>
              </a:ext>
            </a:extLst>
          </p:cNvPr>
          <p:cNvPicPr preferRelativeResize="0"/>
          <p:nvPr/>
        </p:nvPicPr>
        <p:blipFill>
          <a:blip r:embed="rId6">
            <a:alphaModFix amt="62000"/>
            <a:duotone>
              <a:prstClr val="black"/>
              <a:schemeClr val="accent2">
                <a:tint val="45000"/>
                <a:satMod val="400000"/>
              </a:schemeClr>
            </a:duotone>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flipH="1">
            <a:off x="7084609" y="2027550"/>
            <a:ext cx="1836838" cy="1145078"/>
          </a:xfrm>
          <a:prstGeom prst="rect">
            <a:avLst/>
          </a:prstGeom>
          <a:noFill/>
          <a:ln>
            <a:noFill/>
          </a:ln>
        </p:spPr>
      </p:pic>
      <p:sp>
        <p:nvSpPr>
          <p:cNvPr id="48" name="Google Shape;2328;p48">
            <a:extLst>
              <a:ext uri="{FF2B5EF4-FFF2-40B4-BE49-F238E27FC236}">
                <a16:creationId xmlns:a16="http://schemas.microsoft.com/office/drawing/2014/main" id="{E11386D1-B25E-43A9-B644-C65AD6563C91}"/>
              </a:ext>
            </a:extLst>
          </p:cNvPr>
          <p:cNvSpPr txBox="1">
            <a:spLocks/>
          </p:cNvSpPr>
          <p:nvPr/>
        </p:nvSpPr>
        <p:spPr>
          <a:xfrm>
            <a:off x="7157203" y="2345883"/>
            <a:ext cx="1385957" cy="54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200"/>
              <a:buFont typeface="Overpass Black"/>
              <a:buNone/>
              <a:defRPr sz="2300" b="0" i="0" u="none" strike="noStrike" cap="none">
                <a:solidFill>
                  <a:schemeClr val="dk2"/>
                </a:solidFill>
                <a:latin typeface="Overpass Black"/>
                <a:ea typeface="Overpass Black"/>
                <a:cs typeface="Overpass Black"/>
                <a:sym typeface="Overpass Black"/>
              </a:defRPr>
            </a:lvl1pPr>
            <a:lvl2pPr marR="0" lvl="1" algn="ctr" rtl="0">
              <a:lnSpc>
                <a:spcPct val="100000"/>
              </a:lnSpc>
              <a:spcBef>
                <a:spcPts val="0"/>
              </a:spcBef>
              <a:spcAft>
                <a:spcPts val="0"/>
              </a:spcAft>
              <a:buClr>
                <a:schemeClr val="dk2"/>
              </a:buClr>
              <a:buSzPts val="6200"/>
              <a:buFont typeface="Overpass Black"/>
              <a:buNone/>
              <a:defRPr sz="6200" b="0" i="0" u="none" strike="noStrike" cap="none">
                <a:solidFill>
                  <a:schemeClr val="dk2"/>
                </a:solidFill>
                <a:latin typeface="Overpass Black"/>
                <a:ea typeface="Overpass Black"/>
                <a:cs typeface="Overpass Black"/>
                <a:sym typeface="Overpass Black"/>
              </a:defRPr>
            </a:lvl2pPr>
            <a:lvl3pPr marR="0" lvl="2" algn="ctr" rtl="0">
              <a:lnSpc>
                <a:spcPct val="100000"/>
              </a:lnSpc>
              <a:spcBef>
                <a:spcPts val="0"/>
              </a:spcBef>
              <a:spcAft>
                <a:spcPts val="0"/>
              </a:spcAft>
              <a:buClr>
                <a:schemeClr val="dk2"/>
              </a:buClr>
              <a:buSzPts val="6200"/>
              <a:buFont typeface="Overpass Black"/>
              <a:buNone/>
              <a:defRPr sz="6200" b="0" i="0" u="none" strike="noStrike" cap="none">
                <a:solidFill>
                  <a:schemeClr val="dk2"/>
                </a:solidFill>
                <a:latin typeface="Overpass Black"/>
                <a:ea typeface="Overpass Black"/>
                <a:cs typeface="Overpass Black"/>
                <a:sym typeface="Overpass Black"/>
              </a:defRPr>
            </a:lvl3pPr>
            <a:lvl4pPr marR="0" lvl="3" algn="ctr" rtl="0">
              <a:lnSpc>
                <a:spcPct val="100000"/>
              </a:lnSpc>
              <a:spcBef>
                <a:spcPts val="0"/>
              </a:spcBef>
              <a:spcAft>
                <a:spcPts val="0"/>
              </a:spcAft>
              <a:buClr>
                <a:schemeClr val="dk2"/>
              </a:buClr>
              <a:buSzPts val="6200"/>
              <a:buFont typeface="Overpass Black"/>
              <a:buNone/>
              <a:defRPr sz="6200" b="0" i="0" u="none" strike="noStrike" cap="none">
                <a:solidFill>
                  <a:schemeClr val="dk2"/>
                </a:solidFill>
                <a:latin typeface="Overpass Black"/>
                <a:ea typeface="Overpass Black"/>
                <a:cs typeface="Overpass Black"/>
                <a:sym typeface="Overpass Black"/>
              </a:defRPr>
            </a:lvl4pPr>
            <a:lvl5pPr marR="0" lvl="4" algn="ctr" rtl="0">
              <a:lnSpc>
                <a:spcPct val="100000"/>
              </a:lnSpc>
              <a:spcBef>
                <a:spcPts val="0"/>
              </a:spcBef>
              <a:spcAft>
                <a:spcPts val="0"/>
              </a:spcAft>
              <a:buClr>
                <a:schemeClr val="dk2"/>
              </a:buClr>
              <a:buSzPts val="6200"/>
              <a:buFont typeface="Overpass Black"/>
              <a:buNone/>
              <a:defRPr sz="6200" b="0" i="0" u="none" strike="noStrike" cap="none">
                <a:solidFill>
                  <a:schemeClr val="dk2"/>
                </a:solidFill>
                <a:latin typeface="Overpass Black"/>
                <a:ea typeface="Overpass Black"/>
                <a:cs typeface="Overpass Black"/>
                <a:sym typeface="Overpass Black"/>
              </a:defRPr>
            </a:lvl5pPr>
            <a:lvl6pPr marR="0" lvl="5" algn="ctr" rtl="0">
              <a:lnSpc>
                <a:spcPct val="100000"/>
              </a:lnSpc>
              <a:spcBef>
                <a:spcPts val="0"/>
              </a:spcBef>
              <a:spcAft>
                <a:spcPts val="0"/>
              </a:spcAft>
              <a:buClr>
                <a:schemeClr val="dk2"/>
              </a:buClr>
              <a:buSzPts val="6200"/>
              <a:buFont typeface="Overpass Black"/>
              <a:buNone/>
              <a:defRPr sz="6200" b="0" i="0" u="none" strike="noStrike" cap="none">
                <a:solidFill>
                  <a:schemeClr val="dk2"/>
                </a:solidFill>
                <a:latin typeface="Overpass Black"/>
                <a:ea typeface="Overpass Black"/>
                <a:cs typeface="Overpass Black"/>
                <a:sym typeface="Overpass Black"/>
              </a:defRPr>
            </a:lvl6pPr>
            <a:lvl7pPr marR="0" lvl="6" algn="ctr" rtl="0">
              <a:lnSpc>
                <a:spcPct val="100000"/>
              </a:lnSpc>
              <a:spcBef>
                <a:spcPts val="0"/>
              </a:spcBef>
              <a:spcAft>
                <a:spcPts val="0"/>
              </a:spcAft>
              <a:buClr>
                <a:schemeClr val="dk2"/>
              </a:buClr>
              <a:buSzPts val="6200"/>
              <a:buFont typeface="Overpass Black"/>
              <a:buNone/>
              <a:defRPr sz="6200" b="0" i="0" u="none" strike="noStrike" cap="none">
                <a:solidFill>
                  <a:schemeClr val="dk2"/>
                </a:solidFill>
                <a:latin typeface="Overpass Black"/>
                <a:ea typeface="Overpass Black"/>
                <a:cs typeface="Overpass Black"/>
                <a:sym typeface="Overpass Black"/>
              </a:defRPr>
            </a:lvl7pPr>
            <a:lvl8pPr marR="0" lvl="7" algn="ctr" rtl="0">
              <a:lnSpc>
                <a:spcPct val="100000"/>
              </a:lnSpc>
              <a:spcBef>
                <a:spcPts val="0"/>
              </a:spcBef>
              <a:spcAft>
                <a:spcPts val="0"/>
              </a:spcAft>
              <a:buClr>
                <a:schemeClr val="dk2"/>
              </a:buClr>
              <a:buSzPts val="6200"/>
              <a:buFont typeface="Overpass Black"/>
              <a:buNone/>
              <a:defRPr sz="6200" b="0" i="0" u="none" strike="noStrike" cap="none">
                <a:solidFill>
                  <a:schemeClr val="dk2"/>
                </a:solidFill>
                <a:latin typeface="Overpass Black"/>
                <a:ea typeface="Overpass Black"/>
                <a:cs typeface="Overpass Black"/>
                <a:sym typeface="Overpass Black"/>
              </a:defRPr>
            </a:lvl8pPr>
            <a:lvl9pPr marR="0" lvl="8" algn="ctr" rtl="0">
              <a:lnSpc>
                <a:spcPct val="100000"/>
              </a:lnSpc>
              <a:spcBef>
                <a:spcPts val="0"/>
              </a:spcBef>
              <a:spcAft>
                <a:spcPts val="0"/>
              </a:spcAft>
              <a:buClr>
                <a:schemeClr val="dk2"/>
              </a:buClr>
              <a:buSzPts val="6200"/>
              <a:buFont typeface="Overpass Black"/>
              <a:buNone/>
              <a:defRPr sz="6200" b="0" i="0" u="none" strike="noStrike" cap="none">
                <a:solidFill>
                  <a:schemeClr val="dk2"/>
                </a:solidFill>
                <a:latin typeface="Overpass Black"/>
                <a:ea typeface="Overpass Black"/>
                <a:cs typeface="Overpass Black"/>
                <a:sym typeface="Overpass Black"/>
              </a:defRPr>
            </a:lvl9pPr>
          </a:lstStyle>
          <a:p>
            <a:r>
              <a:rPr lang="en" dirty="0"/>
              <a:t>04</a:t>
            </a:r>
          </a:p>
        </p:txBody>
      </p:sp>
      <p:sp>
        <p:nvSpPr>
          <p:cNvPr id="49" name="Google Shape;2325;p48">
            <a:extLst>
              <a:ext uri="{FF2B5EF4-FFF2-40B4-BE49-F238E27FC236}">
                <a16:creationId xmlns:a16="http://schemas.microsoft.com/office/drawing/2014/main" id="{89A98DEF-100F-4BDA-B590-8BC720B2C460}"/>
              </a:ext>
            </a:extLst>
          </p:cNvPr>
          <p:cNvSpPr txBox="1">
            <a:spLocks/>
          </p:cNvSpPr>
          <p:nvPr/>
        </p:nvSpPr>
        <p:spPr>
          <a:xfrm>
            <a:off x="6897210" y="3146504"/>
            <a:ext cx="1836851" cy="47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Open Sans"/>
              <a:buNone/>
              <a:defRPr sz="1600" b="0" i="0" u="none" strike="noStrike" cap="none">
                <a:solidFill>
                  <a:schemeClr val="dk2"/>
                </a:solidFill>
                <a:latin typeface="Overpass Black"/>
                <a:ea typeface="Overpass Black"/>
                <a:cs typeface="Overpass Black"/>
                <a:sym typeface="Overpass Black"/>
              </a:defRPr>
            </a:lvl1pPr>
            <a:lvl2pPr marL="914400" marR="0" lvl="1" indent="-317500" algn="ctr" rtl="0">
              <a:lnSpc>
                <a:spcPct val="100000"/>
              </a:lnSpc>
              <a:spcBef>
                <a:spcPts val="0"/>
              </a:spcBef>
              <a:spcAft>
                <a:spcPts val="0"/>
              </a:spcAft>
              <a:buClr>
                <a:schemeClr val="dk2"/>
              </a:buClr>
              <a:buSzPts val="1400"/>
              <a:buFont typeface="Open Sans"/>
              <a:buNone/>
              <a:defRPr sz="1600" b="0" i="0" u="none" strike="noStrike" cap="none">
                <a:solidFill>
                  <a:schemeClr val="dk2"/>
                </a:solidFill>
                <a:latin typeface="Overpass Black"/>
                <a:ea typeface="Overpass Black"/>
                <a:cs typeface="Overpass Black"/>
                <a:sym typeface="Overpass Black"/>
              </a:defRPr>
            </a:lvl2pPr>
            <a:lvl3pPr marL="1371600" marR="0" lvl="2" indent="-317500" algn="ctr" rtl="0">
              <a:lnSpc>
                <a:spcPct val="100000"/>
              </a:lnSpc>
              <a:spcBef>
                <a:spcPts val="0"/>
              </a:spcBef>
              <a:spcAft>
                <a:spcPts val="0"/>
              </a:spcAft>
              <a:buClr>
                <a:schemeClr val="dk2"/>
              </a:buClr>
              <a:buSzPts val="1400"/>
              <a:buFont typeface="Open Sans"/>
              <a:buNone/>
              <a:defRPr sz="1600" b="0" i="0" u="none" strike="noStrike" cap="none">
                <a:solidFill>
                  <a:schemeClr val="dk2"/>
                </a:solidFill>
                <a:latin typeface="Overpass Black"/>
                <a:ea typeface="Overpass Black"/>
                <a:cs typeface="Overpass Black"/>
                <a:sym typeface="Overpass Black"/>
              </a:defRPr>
            </a:lvl3pPr>
            <a:lvl4pPr marL="1828800" marR="0" lvl="3" indent="-317500" algn="ctr" rtl="0">
              <a:lnSpc>
                <a:spcPct val="100000"/>
              </a:lnSpc>
              <a:spcBef>
                <a:spcPts val="0"/>
              </a:spcBef>
              <a:spcAft>
                <a:spcPts val="0"/>
              </a:spcAft>
              <a:buClr>
                <a:schemeClr val="dk2"/>
              </a:buClr>
              <a:buSzPts val="1400"/>
              <a:buFont typeface="Open Sans"/>
              <a:buNone/>
              <a:defRPr sz="1600" b="0" i="0" u="none" strike="noStrike" cap="none">
                <a:solidFill>
                  <a:schemeClr val="dk2"/>
                </a:solidFill>
                <a:latin typeface="Overpass Black"/>
                <a:ea typeface="Overpass Black"/>
                <a:cs typeface="Overpass Black"/>
                <a:sym typeface="Overpass Black"/>
              </a:defRPr>
            </a:lvl4pPr>
            <a:lvl5pPr marL="2286000" marR="0" lvl="4" indent="-317500" algn="ctr" rtl="0">
              <a:lnSpc>
                <a:spcPct val="100000"/>
              </a:lnSpc>
              <a:spcBef>
                <a:spcPts val="0"/>
              </a:spcBef>
              <a:spcAft>
                <a:spcPts val="0"/>
              </a:spcAft>
              <a:buClr>
                <a:schemeClr val="dk2"/>
              </a:buClr>
              <a:buSzPts val="1400"/>
              <a:buFont typeface="Open Sans"/>
              <a:buNone/>
              <a:defRPr sz="1600" b="0" i="0" u="none" strike="noStrike" cap="none">
                <a:solidFill>
                  <a:schemeClr val="dk2"/>
                </a:solidFill>
                <a:latin typeface="Overpass Black"/>
                <a:ea typeface="Overpass Black"/>
                <a:cs typeface="Overpass Black"/>
                <a:sym typeface="Overpass Black"/>
              </a:defRPr>
            </a:lvl5pPr>
            <a:lvl6pPr marL="2743200" marR="0" lvl="5" indent="-317500" algn="ctr" rtl="0">
              <a:lnSpc>
                <a:spcPct val="100000"/>
              </a:lnSpc>
              <a:spcBef>
                <a:spcPts val="0"/>
              </a:spcBef>
              <a:spcAft>
                <a:spcPts val="0"/>
              </a:spcAft>
              <a:buClr>
                <a:schemeClr val="dk2"/>
              </a:buClr>
              <a:buSzPts val="1400"/>
              <a:buFont typeface="Open Sans"/>
              <a:buNone/>
              <a:defRPr sz="1600" b="0" i="0" u="none" strike="noStrike" cap="none">
                <a:solidFill>
                  <a:schemeClr val="dk2"/>
                </a:solidFill>
                <a:latin typeface="Overpass Black"/>
                <a:ea typeface="Overpass Black"/>
                <a:cs typeface="Overpass Black"/>
                <a:sym typeface="Overpass Black"/>
              </a:defRPr>
            </a:lvl6pPr>
            <a:lvl7pPr marL="3200400" marR="0" lvl="6" indent="-317500" algn="ctr" rtl="0">
              <a:lnSpc>
                <a:spcPct val="100000"/>
              </a:lnSpc>
              <a:spcBef>
                <a:spcPts val="0"/>
              </a:spcBef>
              <a:spcAft>
                <a:spcPts val="0"/>
              </a:spcAft>
              <a:buClr>
                <a:schemeClr val="dk2"/>
              </a:buClr>
              <a:buSzPts val="1400"/>
              <a:buFont typeface="Open Sans"/>
              <a:buNone/>
              <a:defRPr sz="1600" b="0" i="0" u="none" strike="noStrike" cap="none">
                <a:solidFill>
                  <a:schemeClr val="dk2"/>
                </a:solidFill>
                <a:latin typeface="Overpass Black"/>
                <a:ea typeface="Overpass Black"/>
                <a:cs typeface="Overpass Black"/>
                <a:sym typeface="Overpass Black"/>
              </a:defRPr>
            </a:lvl7pPr>
            <a:lvl8pPr marL="3657600" marR="0" lvl="7" indent="-317500" algn="ctr" rtl="0">
              <a:lnSpc>
                <a:spcPct val="100000"/>
              </a:lnSpc>
              <a:spcBef>
                <a:spcPts val="0"/>
              </a:spcBef>
              <a:spcAft>
                <a:spcPts val="0"/>
              </a:spcAft>
              <a:buClr>
                <a:schemeClr val="dk2"/>
              </a:buClr>
              <a:buSzPts val="1400"/>
              <a:buFont typeface="Open Sans"/>
              <a:buNone/>
              <a:defRPr sz="1600" b="0" i="0" u="none" strike="noStrike" cap="none">
                <a:solidFill>
                  <a:schemeClr val="dk2"/>
                </a:solidFill>
                <a:latin typeface="Overpass Black"/>
                <a:ea typeface="Overpass Black"/>
                <a:cs typeface="Overpass Black"/>
                <a:sym typeface="Overpass Black"/>
              </a:defRPr>
            </a:lvl8pPr>
            <a:lvl9pPr marL="4114800" marR="0" lvl="8" indent="-317500" algn="ctr" rtl="0">
              <a:lnSpc>
                <a:spcPct val="100000"/>
              </a:lnSpc>
              <a:spcBef>
                <a:spcPts val="0"/>
              </a:spcBef>
              <a:spcAft>
                <a:spcPts val="0"/>
              </a:spcAft>
              <a:buClr>
                <a:schemeClr val="dk2"/>
              </a:buClr>
              <a:buSzPts val="1400"/>
              <a:buFont typeface="Open Sans"/>
              <a:buNone/>
              <a:defRPr sz="1600" b="0" i="0" u="none" strike="noStrike" cap="none">
                <a:solidFill>
                  <a:schemeClr val="dk2"/>
                </a:solidFill>
                <a:latin typeface="Overpass Black"/>
                <a:ea typeface="Overpass Black"/>
                <a:cs typeface="Overpass Black"/>
                <a:sym typeface="Overpass Black"/>
              </a:defRPr>
            </a:lvl9pPr>
          </a:lstStyle>
          <a:p>
            <a:pPr marL="0" indent="0"/>
            <a:r>
              <a:rPr lang="en-AU" dirty="0"/>
              <a:t>Reflect, Adapt, Embed</a:t>
            </a:r>
          </a:p>
        </p:txBody>
      </p:sp>
      <p:sp>
        <p:nvSpPr>
          <p:cNvPr id="50" name="Google Shape;2326;p48">
            <a:extLst>
              <a:ext uri="{FF2B5EF4-FFF2-40B4-BE49-F238E27FC236}">
                <a16:creationId xmlns:a16="http://schemas.microsoft.com/office/drawing/2014/main" id="{C3065436-862C-4405-9BFE-FD8801BBDA98}"/>
              </a:ext>
            </a:extLst>
          </p:cNvPr>
          <p:cNvSpPr txBox="1">
            <a:spLocks/>
          </p:cNvSpPr>
          <p:nvPr/>
        </p:nvSpPr>
        <p:spPr>
          <a:xfrm>
            <a:off x="6987959" y="3710011"/>
            <a:ext cx="1701739" cy="84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0" indent="0"/>
            <a:r>
              <a:rPr lang="en-GB" dirty="0"/>
              <a:t>Reflection and brainstorming.</a:t>
            </a:r>
          </a:p>
        </p:txBody>
      </p:sp>
      <p:grpSp>
        <p:nvGrpSpPr>
          <p:cNvPr id="51" name="Google Shape;13782;p87">
            <a:extLst>
              <a:ext uri="{FF2B5EF4-FFF2-40B4-BE49-F238E27FC236}">
                <a16:creationId xmlns:a16="http://schemas.microsoft.com/office/drawing/2014/main" id="{466D4E14-0AD5-4070-BDE0-74137286C606}"/>
              </a:ext>
            </a:extLst>
          </p:cNvPr>
          <p:cNvGrpSpPr/>
          <p:nvPr/>
        </p:nvGrpSpPr>
        <p:grpSpPr>
          <a:xfrm>
            <a:off x="878815" y="1690468"/>
            <a:ext cx="488303" cy="296116"/>
            <a:chOff x="3961923" y="2486317"/>
            <a:chExt cx="364415" cy="220936"/>
          </a:xfrm>
          <a:solidFill>
            <a:schemeClr val="bg2"/>
          </a:solidFill>
        </p:grpSpPr>
        <p:sp>
          <p:nvSpPr>
            <p:cNvPr id="52" name="Google Shape;13783;p87">
              <a:extLst>
                <a:ext uri="{FF2B5EF4-FFF2-40B4-BE49-F238E27FC236}">
                  <a16:creationId xmlns:a16="http://schemas.microsoft.com/office/drawing/2014/main" id="{B813FFC1-79F0-47E2-B7AE-53F6F90B231F}"/>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53" name="Google Shape;13784;p87">
              <a:extLst>
                <a:ext uri="{FF2B5EF4-FFF2-40B4-BE49-F238E27FC236}">
                  <a16:creationId xmlns:a16="http://schemas.microsoft.com/office/drawing/2014/main" id="{6F9CBAB7-3DD8-4BFE-AEEC-2FEAB5666E89}"/>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54" name="Google Shape;13785;p87">
              <a:extLst>
                <a:ext uri="{FF2B5EF4-FFF2-40B4-BE49-F238E27FC236}">
                  <a16:creationId xmlns:a16="http://schemas.microsoft.com/office/drawing/2014/main" id="{9F3FA926-7C83-4312-ABD6-8803903AD81F}"/>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55" name="Google Shape;13786;p87">
              <a:extLst>
                <a:ext uri="{FF2B5EF4-FFF2-40B4-BE49-F238E27FC236}">
                  <a16:creationId xmlns:a16="http://schemas.microsoft.com/office/drawing/2014/main" id="{C1609192-FE47-42EB-BA7F-68AA3F43369B}"/>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56" name="Google Shape;11836;p84">
            <a:extLst>
              <a:ext uri="{FF2B5EF4-FFF2-40B4-BE49-F238E27FC236}">
                <a16:creationId xmlns:a16="http://schemas.microsoft.com/office/drawing/2014/main" id="{AB550DBE-CFFC-4A56-8037-0CB7448AB1EC}"/>
              </a:ext>
            </a:extLst>
          </p:cNvPr>
          <p:cNvGrpSpPr/>
          <p:nvPr/>
        </p:nvGrpSpPr>
        <p:grpSpPr>
          <a:xfrm>
            <a:off x="5231268" y="1592371"/>
            <a:ext cx="569392" cy="492310"/>
            <a:chOff x="860940" y="2746477"/>
            <a:chExt cx="371883" cy="365691"/>
          </a:xfrm>
          <a:solidFill>
            <a:schemeClr val="bg2"/>
          </a:solidFill>
        </p:grpSpPr>
        <p:sp>
          <p:nvSpPr>
            <p:cNvPr id="57" name="Google Shape;11837;p84">
              <a:extLst>
                <a:ext uri="{FF2B5EF4-FFF2-40B4-BE49-F238E27FC236}">
                  <a16:creationId xmlns:a16="http://schemas.microsoft.com/office/drawing/2014/main" id="{96272293-AB6A-49CB-B23A-DF2F66A41798}"/>
                </a:ext>
              </a:extLst>
            </p:cNvPr>
            <p:cNvSpPr/>
            <p:nvPr/>
          </p:nvSpPr>
          <p:spPr>
            <a:xfrm>
              <a:off x="908191" y="3026302"/>
              <a:ext cx="30294" cy="28961"/>
            </a:xfrm>
            <a:custGeom>
              <a:avLst/>
              <a:gdLst/>
              <a:ahLst/>
              <a:cxnLst/>
              <a:rect l="l" t="t" r="r" b="b"/>
              <a:pathLst>
                <a:path w="954" h="912" extrusionOk="0">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838;p84">
              <a:extLst>
                <a:ext uri="{FF2B5EF4-FFF2-40B4-BE49-F238E27FC236}">
                  <a16:creationId xmlns:a16="http://schemas.microsoft.com/office/drawing/2014/main" id="{4D0E1291-BFB3-4741-B8F9-06DF0E216CD0}"/>
                </a:ext>
              </a:extLst>
            </p:cNvPr>
            <p:cNvSpPr/>
            <p:nvPr/>
          </p:nvSpPr>
          <p:spPr>
            <a:xfrm>
              <a:off x="943757" y="3061836"/>
              <a:ext cx="30263" cy="28961"/>
            </a:xfrm>
            <a:custGeom>
              <a:avLst/>
              <a:gdLst/>
              <a:ahLst/>
              <a:cxnLst/>
              <a:rect l="l" t="t" r="r" b="b"/>
              <a:pathLst>
                <a:path w="953" h="912" extrusionOk="0">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839;p84">
              <a:extLst>
                <a:ext uri="{FF2B5EF4-FFF2-40B4-BE49-F238E27FC236}">
                  <a16:creationId xmlns:a16="http://schemas.microsoft.com/office/drawing/2014/main" id="{357BABB8-A910-4C0D-BF94-A60351267CE3}"/>
                </a:ext>
              </a:extLst>
            </p:cNvPr>
            <p:cNvSpPr/>
            <p:nvPr/>
          </p:nvSpPr>
          <p:spPr>
            <a:xfrm>
              <a:off x="926355" y="3044085"/>
              <a:ext cx="29881" cy="28579"/>
            </a:xfrm>
            <a:custGeom>
              <a:avLst/>
              <a:gdLst/>
              <a:ahLst/>
              <a:cxnLst/>
              <a:rect l="l" t="t" r="r" b="b"/>
              <a:pathLst>
                <a:path w="941" h="900" extrusionOk="0">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840;p84">
              <a:extLst>
                <a:ext uri="{FF2B5EF4-FFF2-40B4-BE49-F238E27FC236}">
                  <a16:creationId xmlns:a16="http://schemas.microsoft.com/office/drawing/2014/main" id="{822480DE-CF72-4DDF-9301-8930EA5D26E7}"/>
                </a:ext>
              </a:extLst>
            </p:cNvPr>
            <p:cNvSpPr/>
            <p:nvPr/>
          </p:nvSpPr>
          <p:spPr>
            <a:xfrm>
              <a:off x="860940" y="2746477"/>
              <a:ext cx="371883" cy="365691"/>
            </a:xfrm>
            <a:custGeom>
              <a:avLst/>
              <a:gdLst/>
              <a:ahLst/>
              <a:cxnLst/>
              <a:rect l="l" t="t" r="r" b="b"/>
              <a:pathLst>
                <a:path w="11711" h="11516" extrusionOk="0">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841;p84">
              <a:extLst>
                <a:ext uri="{FF2B5EF4-FFF2-40B4-BE49-F238E27FC236}">
                  <a16:creationId xmlns:a16="http://schemas.microsoft.com/office/drawing/2014/main" id="{8C0576F9-A527-45E8-B5A9-9E72DAB5EBEE}"/>
                </a:ext>
              </a:extLst>
            </p:cNvPr>
            <p:cNvSpPr/>
            <p:nvPr/>
          </p:nvSpPr>
          <p:spPr>
            <a:xfrm>
              <a:off x="1070396" y="2832057"/>
              <a:ext cx="90406" cy="69035"/>
            </a:xfrm>
            <a:custGeom>
              <a:avLst/>
              <a:gdLst/>
              <a:ahLst/>
              <a:cxnLst/>
              <a:rect l="l" t="t" r="r" b="b"/>
              <a:pathLst>
                <a:path w="2847" h="2174" extrusionOk="0">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12650;p86">
            <a:extLst>
              <a:ext uri="{FF2B5EF4-FFF2-40B4-BE49-F238E27FC236}">
                <a16:creationId xmlns:a16="http://schemas.microsoft.com/office/drawing/2014/main" id="{12F2306B-0386-4A4F-9732-657023EBC474}"/>
              </a:ext>
            </a:extLst>
          </p:cNvPr>
          <p:cNvGrpSpPr/>
          <p:nvPr/>
        </p:nvGrpSpPr>
        <p:grpSpPr>
          <a:xfrm>
            <a:off x="7514377" y="1528484"/>
            <a:ext cx="569392" cy="620085"/>
            <a:chOff x="6675256" y="1516169"/>
            <a:chExt cx="327823" cy="357009"/>
          </a:xfrm>
          <a:solidFill>
            <a:schemeClr val="bg2"/>
          </a:solidFill>
        </p:grpSpPr>
        <p:sp>
          <p:nvSpPr>
            <p:cNvPr id="63" name="Google Shape;12651;p86">
              <a:extLst>
                <a:ext uri="{FF2B5EF4-FFF2-40B4-BE49-F238E27FC236}">
                  <a16:creationId xmlns:a16="http://schemas.microsoft.com/office/drawing/2014/main" id="{CF2C1F11-F667-4FE3-9DF0-733BAC890FD6}"/>
                </a:ext>
              </a:extLst>
            </p:cNvPr>
            <p:cNvSpPr/>
            <p:nvPr/>
          </p:nvSpPr>
          <p:spPr>
            <a:xfrm>
              <a:off x="6675256" y="1516169"/>
              <a:ext cx="111078" cy="188737"/>
            </a:xfrm>
            <a:custGeom>
              <a:avLst/>
              <a:gdLst/>
              <a:ahLst/>
              <a:cxnLst/>
              <a:rect l="l" t="t" r="r" b="b"/>
              <a:pathLst>
                <a:path w="3490" h="5930" extrusionOk="0">
                  <a:moveTo>
                    <a:pt x="1703" y="334"/>
                  </a:moveTo>
                  <a:cubicBezTo>
                    <a:pt x="2001" y="334"/>
                    <a:pt x="2239" y="548"/>
                    <a:pt x="2239" y="786"/>
                  </a:cubicBezTo>
                  <a:lnTo>
                    <a:pt x="2239" y="810"/>
                  </a:lnTo>
                  <a:cubicBezTo>
                    <a:pt x="2072" y="739"/>
                    <a:pt x="1894" y="715"/>
                    <a:pt x="1703" y="715"/>
                  </a:cubicBezTo>
                  <a:cubicBezTo>
                    <a:pt x="1513" y="715"/>
                    <a:pt x="1334" y="751"/>
                    <a:pt x="1168" y="810"/>
                  </a:cubicBezTo>
                  <a:lnTo>
                    <a:pt x="1168" y="786"/>
                  </a:lnTo>
                  <a:cubicBezTo>
                    <a:pt x="1168" y="536"/>
                    <a:pt x="1406" y="334"/>
                    <a:pt x="1703" y="334"/>
                  </a:cubicBezTo>
                  <a:close/>
                  <a:moveTo>
                    <a:pt x="1680" y="1037"/>
                  </a:moveTo>
                  <a:cubicBezTo>
                    <a:pt x="2263" y="1037"/>
                    <a:pt x="2739" y="1513"/>
                    <a:pt x="2739" y="2096"/>
                  </a:cubicBezTo>
                  <a:cubicBezTo>
                    <a:pt x="2739" y="2215"/>
                    <a:pt x="2727" y="2322"/>
                    <a:pt x="2680" y="2418"/>
                  </a:cubicBezTo>
                  <a:cubicBezTo>
                    <a:pt x="2215" y="1941"/>
                    <a:pt x="1406" y="1763"/>
                    <a:pt x="1358" y="1751"/>
                  </a:cubicBezTo>
                  <a:cubicBezTo>
                    <a:pt x="1346" y="1748"/>
                    <a:pt x="1334" y="1746"/>
                    <a:pt x="1321" y="1746"/>
                  </a:cubicBezTo>
                  <a:cubicBezTo>
                    <a:pt x="1283" y="1746"/>
                    <a:pt x="1245" y="1760"/>
                    <a:pt x="1227" y="1787"/>
                  </a:cubicBezTo>
                  <a:cubicBezTo>
                    <a:pt x="1179" y="1810"/>
                    <a:pt x="1168" y="1858"/>
                    <a:pt x="1168" y="1918"/>
                  </a:cubicBezTo>
                  <a:cubicBezTo>
                    <a:pt x="1168" y="1929"/>
                    <a:pt x="1144" y="2037"/>
                    <a:pt x="1025" y="2156"/>
                  </a:cubicBezTo>
                  <a:cubicBezTo>
                    <a:pt x="965" y="2215"/>
                    <a:pt x="965" y="2322"/>
                    <a:pt x="1025" y="2394"/>
                  </a:cubicBezTo>
                  <a:cubicBezTo>
                    <a:pt x="1053" y="2428"/>
                    <a:pt x="1092" y="2443"/>
                    <a:pt x="1133" y="2443"/>
                  </a:cubicBezTo>
                  <a:cubicBezTo>
                    <a:pt x="1178" y="2443"/>
                    <a:pt x="1225" y="2425"/>
                    <a:pt x="1263" y="2394"/>
                  </a:cubicBezTo>
                  <a:cubicBezTo>
                    <a:pt x="1358" y="2299"/>
                    <a:pt x="1418" y="2215"/>
                    <a:pt x="1441" y="2120"/>
                  </a:cubicBezTo>
                  <a:cubicBezTo>
                    <a:pt x="1727" y="2215"/>
                    <a:pt x="2299" y="2406"/>
                    <a:pt x="2549" y="2775"/>
                  </a:cubicBezTo>
                  <a:cubicBezTo>
                    <a:pt x="2501" y="3192"/>
                    <a:pt x="2132" y="3513"/>
                    <a:pt x="1703" y="3513"/>
                  </a:cubicBezTo>
                  <a:cubicBezTo>
                    <a:pt x="1239" y="3513"/>
                    <a:pt x="870" y="3168"/>
                    <a:pt x="822" y="2715"/>
                  </a:cubicBezTo>
                  <a:cubicBezTo>
                    <a:pt x="822" y="2691"/>
                    <a:pt x="810" y="2680"/>
                    <a:pt x="787" y="2644"/>
                  </a:cubicBezTo>
                  <a:cubicBezTo>
                    <a:pt x="691" y="2477"/>
                    <a:pt x="632" y="2287"/>
                    <a:pt x="632" y="2096"/>
                  </a:cubicBezTo>
                  <a:cubicBezTo>
                    <a:pt x="632" y="1513"/>
                    <a:pt x="1108" y="1037"/>
                    <a:pt x="1680" y="1037"/>
                  </a:cubicBezTo>
                  <a:close/>
                  <a:moveTo>
                    <a:pt x="2061" y="3775"/>
                  </a:moveTo>
                  <a:lnTo>
                    <a:pt x="2061" y="3954"/>
                  </a:lnTo>
                  <a:cubicBezTo>
                    <a:pt x="2061" y="4013"/>
                    <a:pt x="2072" y="4073"/>
                    <a:pt x="2108" y="4120"/>
                  </a:cubicBezTo>
                  <a:lnTo>
                    <a:pt x="1703" y="4501"/>
                  </a:lnTo>
                  <a:lnTo>
                    <a:pt x="1299" y="4120"/>
                  </a:lnTo>
                  <a:cubicBezTo>
                    <a:pt x="1334" y="4073"/>
                    <a:pt x="1346" y="4013"/>
                    <a:pt x="1346" y="3954"/>
                  </a:cubicBezTo>
                  <a:lnTo>
                    <a:pt x="1346" y="3775"/>
                  </a:lnTo>
                  <a:cubicBezTo>
                    <a:pt x="1465" y="3799"/>
                    <a:pt x="1584" y="3834"/>
                    <a:pt x="1703" y="3834"/>
                  </a:cubicBezTo>
                  <a:cubicBezTo>
                    <a:pt x="1822" y="3834"/>
                    <a:pt x="1953" y="3823"/>
                    <a:pt x="2061" y="3775"/>
                  </a:cubicBezTo>
                  <a:close/>
                  <a:moveTo>
                    <a:pt x="1727" y="1"/>
                  </a:moveTo>
                  <a:cubicBezTo>
                    <a:pt x="1251" y="1"/>
                    <a:pt x="870" y="334"/>
                    <a:pt x="870" y="775"/>
                  </a:cubicBezTo>
                  <a:cubicBezTo>
                    <a:pt x="870" y="846"/>
                    <a:pt x="882" y="906"/>
                    <a:pt x="894" y="977"/>
                  </a:cubicBezTo>
                  <a:cubicBezTo>
                    <a:pt x="560" y="1227"/>
                    <a:pt x="346" y="1632"/>
                    <a:pt x="346" y="2096"/>
                  </a:cubicBezTo>
                  <a:cubicBezTo>
                    <a:pt x="346" y="2334"/>
                    <a:pt x="406" y="2572"/>
                    <a:pt x="537" y="2799"/>
                  </a:cubicBezTo>
                  <a:cubicBezTo>
                    <a:pt x="584" y="3132"/>
                    <a:pt x="775" y="3430"/>
                    <a:pt x="1060" y="3632"/>
                  </a:cubicBezTo>
                  <a:lnTo>
                    <a:pt x="1060" y="3954"/>
                  </a:lnTo>
                  <a:lnTo>
                    <a:pt x="1060" y="3965"/>
                  </a:lnTo>
                  <a:lnTo>
                    <a:pt x="394" y="4299"/>
                  </a:lnTo>
                  <a:cubicBezTo>
                    <a:pt x="156" y="4418"/>
                    <a:pt x="1" y="4656"/>
                    <a:pt x="1" y="4906"/>
                  </a:cubicBezTo>
                  <a:lnTo>
                    <a:pt x="1" y="5775"/>
                  </a:lnTo>
                  <a:cubicBezTo>
                    <a:pt x="1" y="5859"/>
                    <a:pt x="84" y="5930"/>
                    <a:pt x="167" y="5930"/>
                  </a:cubicBezTo>
                  <a:cubicBezTo>
                    <a:pt x="263" y="5930"/>
                    <a:pt x="334" y="5859"/>
                    <a:pt x="334" y="5775"/>
                  </a:cubicBezTo>
                  <a:lnTo>
                    <a:pt x="334" y="4906"/>
                  </a:lnTo>
                  <a:cubicBezTo>
                    <a:pt x="334" y="4775"/>
                    <a:pt x="406" y="4644"/>
                    <a:pt x="525" y="4585"/>
                  </a:cubicBezTo>
                  <a:lnTo>
                    <a:pt x="1072" y="4311"/>
                  </a:lnTo>
                  <a:lnTo>
                    <a:pt x="1584" y="4787"/>
                  </a:lnTo>
                  <a:lnTo>
                    <a:pt x="1584" y="5775"/>
                  </a:lnTo>
                  <a:cubicBezTo>
                    <a:pt x="1584" y="5859"/>
                    <a:pt x="1656" y="5930"/>
                    <a:pt x="1751" y="5930"/>
                  </a:cubicBezTo>
                  <a:cubicBezTo>
                    <a:pt x="1834" y="5930"/>
                    <a:pt x="1906" y="5859"/>
                    <a:pt x="1906" y="5775"/>
                  </a:cubicBezTo>
                  <a:lnTo>
                    <a:pt x="1906" y="4787"/>
                  </a:lnTo>
                  <a:lnTo>
                    <a:pt x="2418" y="4311"/>
                  </a:lnTo>
                  <a:lnTo>
                    <a:pt x="2965" y="4585"/>
                  </a:lnTo>
                  <a:cubicBezTo>
                    <a:pt x="3084" y="4644"/>
                    <a:pt x="3156" y="4763"/>
                    <a:pt x="3156" y="4906"/>
                  </a:cubicBezTo>
                  <a:lnTo>
                    <a:pt x="3156" y="5775"/>
                  </a:lnTo>
                  <a:cubicBezTo>
                    <a:pt x="3156" y="5859"/>
                    <a:pt x="3239" y="5930"/>
                    <a:pt x="3323" y="5930"/>
                  </a:cubicBezTo>
                  <a:cubicBezTo>
                    <a:pt x="3406" y="5930"/>
                    <a:pt x="3489" y="5859"/>
                    <a:pt x="3489" y="5775"/>
                  </a:cubicBezTo>
                  <a:lnTo>
                    <a:pt x="3489" y="4906"/>
                  </a:lnTo>
                  <a:cubicBezTo>
                    <a:pt x="3442" y="4656"/>
                    <a:pt x="3299" y="4418"/>
                    <a:pt x="3073" y="4299"/>
                  </a:cubicBezTo>
                  <a:lnTo>
                    <a:pt x="2406" y="3965"/>
                  </a:lnTo>
                  <a:lnTo>
                    <a:pt x="2406" y="3954"/>
                  </a:lnTo>
                  <a:lnTo>
                    <a:pt x="2406" y="3632"/>
                  </a:lnTo>
                  <a:cubicBezTo>
                    <a:pt x="2668" y="3430"/>
                    <a:pt x="2858" y="3132"/>
                    <a:pt x="2918" y="2799"/>
                  </a:cubicBezTo>
                  <a:cubicBezTo>
                    <a:pt x="3037" y="2584"/>
                    <a:pt x="3120" y="2346"/>
                    <a:pt x="3120" y="2096"/>
                  </a:cubicBezTo>
                  <a:cubicBezTo>
                    <a:pt x="3120" y="1632"/>
                    <a:pt x="2894" y="1227"/>
                    <a:pt x="2561" y="977"/>
                  </a:cubicBezTo>
                  <a:cubicBezTo>
                    <a:pt x="2573" y="917"/>
                    <a:pt x="2596" y="846"/>
                    <a:pt x="2596" y="775"/>
                  </a:cubicBezTo>
                  <a:cubicBezTo>
                    <a:pt x="2596" y="334"/>
                    <a:pt x="2203" y="1"/>
                    <a:pt x="17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652;p86">
              <a:extLst>
                <a:ext uri="{FF2B5EF4-FFF2-40B4-BE49-F238E27FC236}">
                  <a16:creationId xmlns:a16="http://schemas.microsoft.com/office/drawing/2014/main" id="{81C4FBEB-743F-445D-A150-8E4D3D15234C}"/>
                </a:ext>
              </a:extLst>
            </p:cNvPr>
            <p:cNvSpPr/>
            <p:nvPr/>
          </p:nvSpPr>
          <p:spPr>
            <a:xfrm>
              <a:off x="6696103" y="1679507"/>
              <a:ext cx="10630" cy="26162"/>
            </a:xfrm>
            <a:custGeom>
              <a:avLst/>
              <a:gdLst/>
              <a:ahLst/>
              <a:cxnLst/>
              <a:rect l="l" t="t" r="r" b="b"/>
              <a:pathLst>
                <a:path w="334" h="822" extrusionOk="0">
                  <a:moveTo>
                    <a:pt x="167" y="0"/>
                  </a:moveTo>
                  <a:cubicBezTo>
                    <a:pt x="84" y="0"/>
                    <a:pt x="1" y="72"/>
                    <a:pt x="1" y="167"/>
                  </a:cubicBezTo>
                  <a:lnTo>
                    <a:pt x="1" y="655"/>
                  </a:lnTo>
                  <a:cubicBezTo>
                    <a:pt x="1" y="738"/>
                    <a:pt x="84" y="822"/>
                    <a:pt x="167" y="822"/>
                  </a:cubicBezTo>
                  <a:cubicBezTo>
                    <a:pt x="263" y="822"/>
                    <a:pt x="334" y="738"/>
                    <a:pt x="334" y="655"/>
                  </a:cubicBezTo>
                  <a:lnTo>
                    <a:pt x="334" y="167"/>
                  </a:lnTo>
                  <a:cubicBezTo>
                    <a:pt x="334" y="72"/>
                    <a:pt x="263"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653;p86">
              <a:extLst>
                <a:ext uri="{FF2B5EF4-FFF2-40B4-BE49-F238E27FC236}">
                  <a16:creationId xmlns:a16="http://schemas.microsoft.com/office/drawing/2014/main" id="{08E189EB-96B7-415F-A2DF-0041EA63C9C9}"/>
                </a:ext>
              </a:extLst>
            </p:cNvPr>
            <p:cNvSpPr/>
            <p:nvPr/>
          </p:nvSpPr>
          <p:spPr>
            <a:xfrm>
              <a:off x="6752183" y="1679507"/>
              <a:ext cx="10280" cy="26162"/>
            </a:xfrm>
            <a:custGeom>
              <a:avLst/>
              <a:gdLst/>
              <a:ahLst/>
              <a:cxnLst/>
              <a:rect l="l" t="t" r="r" b="b"/>
              <a:pathLst>
                <a:path w="323" h="822" extrusionOk="0">
                  <a:moveTo>
                    <a:pt x="167" y="0"/>
                  </a:moveTo>
                  <a:cubicBezTo>
                    <a:pt x="72" y="0"/>
                    <a:pt x="1" y="72"/>
                    <a:pt x="1" y="167"/>
                  </a:cubicBezTo>
                  <a:lnTo>
                    <a:pt x="1" y="655"/>
                  </a:lnTo>
                  <a:cubicBezTo>
                    <a:pt x="1" y="738"/>
                    <a:pt x="72" y="822"/>
                    <a:pt x="167" y="822"/>
                  </a:cubicBezTo>
                  <a:cubicBezTo>
                    <a:pt x="251" y="822"/>
                    <a:pt x="322" y="738"/>
                    <a:pt x="322" y="655"/>
                  </a:cubicBezTo>
                  <a:lnTo>
                    <a:pt x="322" y="167"/>
                  </a:lnTo>
                  <a:cubicBezTo>
                    <a:pt x="322" y="72"/>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654;p86">
              <a:extLst>
                <a:ext uri="{FF2B5EF4-FFF2-40B4-BE49-F238E27FC236}">
                  <a16:creationId xmlns:a16="http://schemas.microsoft.com/office/drawing/2014/main" id="{48A7C836-3B7A-425A-8C01-2D521F52D17A}"/>
                </a:ext>
              </a:extLst>
            </p:cNvPr>
            <p:cNvSpPr/>
            <p:nvPr/>
          </p:nvSpPr>
          <p:spPr>
            <a:xfrm>
              <a:off x="6919310" y="1734060"/>
              <a:ext cx="45131" cy="15946"/>
            </a:xfrm>
            <a:custGeom>
              <a:avLst/>
              <a:gdLst/>
              <a:ahLst/>
              <a:cxnLst/>
              <a:rect l="l" t="t" r="r" b="b"/>
              <a:pathLst>
                <a:path w="1418" h="501" extrusionOk="0">
                  <a:moveTo>
                    <a:pt x="167" y="1"/>
                  </a:moveTo>
                  <a:cubicBezTo>
                    <a:pt x="72" y="1"/>
                    <a:pt x="0" y="72"/>
                    <a:pt x="0" y="156"/>
                  </a:cubicBezTo>
                  <a:cubicBezTo>
                    <a:pt x="0" y="251"/>
                    <a:pt x="72" y="322"/>
                    <a:pt x="167" y="322"/>
                  </a:cubicBezTo>
                  <a:cubicBezTo>
                    <a:pt x="346" y="322"/>
                    <a:pt x="881" y="358"/>
                    <a:pt x="1143" y="489"/>
                  </a:cubicBezTo>
                  <a:cubicBezTo>
                    <a:pt x="1179" y="501"/>
                    <a:pt x="1191" y="501"/>
                    <a:pt x="1227" y="501"/>
                  </a:cubicBezTo>
                  <a:cubicBezTo>
                    <a:pt x="1286" y="501"/>
                    <a:pt x="1346" y="477"/>
                    <a:pt x="1370" y="417"/>
                  </a:cubicBezTo>
                  <a:cubicBezTo>
                    <a:pt x="1417" y="334"/>
                    <a:pt x="1382" y="239"/>
                    <a:pt x="1298" y="191"/>
                  </a:cubicBezTo>
                  <a:cubicBezTo>
                    <a:pt x="905" y="1"/>
                    <a:pt x="191"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655;p86">
              <a:extLst>
                <a:ext uri="{FF2B5EF4-FFF2-40B4-BE49-F238E27FC236}">
                  <a16:creationId xmlns:a16="http://schemas.microsoft.com/office/drawing/2014/main" id="{70D99DF2-613A-4262-8BE5-87176DB37785}"/>
                </a:ext>
              </a:extLst>
            </p:cNvPr>
            <p:cNvSpPr/>
            <p:nvPr/>
          </p:nvSpPr>
          <p:spPr>
            <a:xfrm>
              <a:off x="6879907" y="1706020"/>
              <a:ext cx="123172" cy="167158"/>
            </a:xfrm>
            <a:custGeom>
              <a:avLst/>
              <a:gdLst/>
              <a:ahLst/>
              <a:cxnLst/>
              <a:rect l="l" t="t" r="r" b="b"/>
              <a:pathLst>
                <a:path w="3870" h="5252" extrusionOk="0">
                  <a:moveTo>
                    <a:pt x="3001" y="310"/>
                  </a:moveTo>
                  <a:lnTo>
                    <a:pt x="3001" y="989"/>
                  </a:lnTo>
                  <a:cubicBezTo>
                    <a:pt x="3001" y="1096"/>
                    <a:pt x="2965" y="1215"/>
                    <a:pt x="2917" y="1310"/>
                  </a:cubicBezTo>
                  <a:lnTo>
                    <a:pt x="2834" y="1477"/>
                  </a:lnTo>
                  <a:cubicBezTo>
                    <a:pt x="2822" y="1501"/>
                    <a:pt x="2822" y="1513"/>
                    <a:pt x="2822" y="1549"/>
                  </a:cubicBezTo>
                  <a:lnTo>
                    <a:pt x="2822" y="1906"/>
                  </a:lnTo>
                  <a:cubicBezTo>
                    <a:pt x="2822" y="2144"/>
                    <a:pt x="2727" y="2370"/>
                    <a:pt x="2548" y="2537"/>
                  </a:cubicBezTo>
                  <a:cubicBezTo>
                    <a:pt x="2381" y="2727"/>
                    <a:pt x="2167" y="2811"/>
                    <a:pt x="1905" y="2811"/>
                  </a:cubicBezTo>
                  <a:cubicBezTo>
                    <a:pt x="1429" y="2799"/>
                    <a:pt x="1048" y="2382"/>
                    <a:pt x="1048" y="1870"/>
                  </a:cubicBezTo>
                  <a:lnTo>
                    <a:pt x="1048" y="1560"/>
                  </a:lnTo>
                  <a:cubicBezTo>
                    <a:pt x="1048" y="1525"/>
                    <a:pt x="1048" y="1513"/>
                    <a:pt x="1036" y="1489"/>
                  </a:cubicBezTo>
                  <a:lnTo>
                    <a:pt x="929" y="1275"/>
                  </a:lnTo>
                  <a:cubicBezTo>
                    <a:pt x="893" y="1203"/>
                    <a:pt x="869" y="1108"/>
                    <a:pt x="869" y="1037"/>
                  </a:cubicBezTo>
                  <a:lnTo>
                    <a:pt x="869" y="1025"/>
                  </a:lnTo>
                  <a:cubicBezTo>
                    <a:pt x="869" y="632"/>
                    <a:pt x="1179" y="310"/>
                    <a:pt x="1584" y="310"/>
                  </a:cubicBezTo>
                  <a:close/>
                  <a:moveTo>
                    <a:pt x="2310" y="3084"/>
                  </a:moveTo>
                  <a:cubicBezTo>
                    <a:pt x="2310" y="3120"/>
                    <a:pt x="2322" y="3180"/>
                    <a:pt x="2346" y="3227"/>
                  </a:cubicBezTo>
                  <a:lnTo>
                    <a:pt x="2191" y="3358"/>
                  </a:lnTo>
                  <a:cubicBezTo>
                    <a:pt x="2119" y="3430"/>
                    <a:pt x="2024" y="3465"/>
                    <a:pt x="1941" y="3465"/>
                  </a:cubicBezTo>
                  <a:cubicBezTo>
                    <a:pt x="1846" y="3465"/>
                    <a:pt x="1750" y="3418"/>
                    <a:pt x="1679" y="3358"/>
                  </a:cubicBezTo>
                  <a:lnTo>
                    <a:pt x="1548" y="3227"/>
                  </a:lnTo>
                  <a:cubicBezTo>
                    <a:pt x="1560" y="3180"/>
                    <a:pt x="1584" y="3120"/>
                    <a:pt x="1584" y="3084"/>
                  </a:cubicBezTo>
                  <a:cubicBezTo>
                    <a:pt x="1679" y="3108"/>
                    <a:pt x="1786" y="3132"/>
                    <a:pt x="1905" y="3132"/>
                  </a:cubicBezTo>
                  <a:lnTo>
                    <a:pt x="1953" y="3132"/>
                  </a:lnTo>
                  <a:cubicBezTo>
                    <a:pt x="2072" y="3132"/>
                    <a:pt x="2203" y="3120"/>
                    <a:pt x="2310" y="3084"/>
                  </a:cubicBezTo>
                  <a:close/>
                  <a:moveTo>
                    <a:pt x="1584" y="1"/>
                  </a:moveTo>
                  <a:cubicBezTo>
                    <a:pt x="1000" y="1"/>
                    <a:pt x="536" y="465"/>
                    <a:pt x="536" y="1037"/>
                  </a:cubicBezTo>
                  <a:lnTo>
                    <a:pt x="536" y="1060"/>
                  </a:lnTo>
                  <a:cubicBezTo>
                    <a:pt x="536" y="1191"/>
                    <a:pt x="572" y="1322"/>
                    <a:pt x="631" y="1441"/>
                  </a:cubicBezTo>
                  <a:lnTo>
                    <a:pt x="715" y="1608"/>
                  </a:lnTo>
                  <a:lnTo>
                    <a:pt x="715" y="1870"/>
                  </a:lnTo>
                  <a:cubicBezTo>
                    <a:pt x="715" y="2311"/>
                    <a:pt x="929" y="2680"/>
                    <a:pt x="1238" y="2918"/>
                  </a:cubicBezTo>
                  <a:lnTo>
                    <a:pt x="1238" y="3061"/>
                  </a:lnTo>
                  <a:cubicBezTo>
                    <a:pt x="1238" y="3156"/>
                    <a:pt x="1179" y="3227"/>
                    <a:pt x="1107" y="3239"/>
                  </a:cubicBezTo>
                  <a:lnTo>
                    <a:pt x="512" y="3406"/>
                  </a:lnTo>
                  <a:cubicBezTo>
                    <a:pt x="214" y="3501"/>
                    <a:pt x="0" y="3763"/>
                    <a:pt x="0" y="4073"/>
                  </a:cubicBezTo>
                  <a:lnTo>
                    <a:pt x="0" y="5085"/>
                  </a:lnTo>
                  <a:cubicBezTo>
                    <a:pt x="0" y="5180"/>
                    <a:pt x="83" y="5251"/>
                    <a:pt x="167" y="5251"/>
                  </a:cubicBezTo>
                  <a:cubicBezTo>
                    <a:pt x="250" y="5251"/>
                    <a:pt x="334" y="5180"/>
                    <a:pt x="334" y="5085"/>
                  </a:cubicBezTo>
                  <a:lnTo>
                    <a:pt x="334" y="4073"/>
                  </a:lnTo>
                  <a:cubicBezTo>
                    <a:pt x="334" y="3918"/>
                    <a:pt x="429" y="3775"/>
                    <a:pt x="595" y="3739"/>
                  </a:cubicBezTo>
                  <a:lnTo>
                    <a:pt x="1191" y="3573"/>
                  </a:lnTo>
                  <a:cubicBezTo>
                    <a:pt x="1238" y="3561"/>
                    <a:pt x="1298" y="3525"/>
                    <a:pt x="1346" y="3513"/>
                  </a:cubicBezTo>
                  <a:lnTo>
                    <a:pt x="1441" y="3620"/>
                  </a:lnTo>
                  <a:cubicBezTo>
                    <a:pt x="1584" y="3751"/>
                    <a:pt x="1738" y="3823"/>
                    <a:pt x="1941" y="3823"/>
                  </a:cubicBezTo>
                  <a:cubicBezTo>
                    <a:pt x="2131" y="3823"/>
                    <a:pt x="2298" y="3751"/>
                    <a:pt x="2429" y="3620"/>
                  </a:cubicBezTo>
                  <a:lnTo>
                    <a:pt x="2536" y="3513"/>
                  </a:lnTo>
                  <a:cubicBezTo>
                    <a:pt x="2572" y="3537"/>
                    <a:pt x="2620" y="3561"/>
                    <a:pt x="2679" y="3573"/>
                  </a:cubicBezTo>
                  <a:lnTo>
                    <a:pt x="3274" y="3739"/>
                  </a:lnTo>
                  <a:cubicBezTo>
                    <a:pt x="3429" y="3775"/>
                    <a:pt x="3548" y="3930"/>
                    <a:pt x="3548" y="4073"/>
                  </a:cubicBezTo>
                  <a:lnTo>
                    <a:pt x="3548" y="5085"/>
                  </a:lnTo>
                  <a:cubicBezTo>
                    <a:pt x="3548" y="5180"/>
                    <a:pt x="3620" y="5251"/>
                    <a:pt x="3703" y="5251"/>
                  </a:cubicBezTo>
                  <a:cubicBezTo>
                    <a:pt x="3798" y="5251"/>
                    <a:pt x="3870" y="5180"/>
                    <a:pt x="3870" y="5085"/>
                  </a:cubicBezTo>
                  <a:lnTo>
                    <a:pt x="3870" y="4073"/>
                  </a:lnTo>
                  <a:cubicBezTo>
                    <a:pt x="3858" y="3763"/>
                    <a:pt x="3655" y="3501"/>
                    <a:pt x="3358" y="3406"/>
                  </a:cubicBezTo>
                  <a:lnTo>
                    <a:pt x="2762" y="3239"/>
                  </a:lnTo>
                  <a:cubicBezTo>
                    <a:pt x="2679" y="3215"/>
                    <a:pt x="2620" y="3156"/>
                    <a:pt x="2620" y="3061"/>
                  </a:cubicBezTo>
                  <a:lnTo>
                    <a:pt x="2620" y="2930"/>
                  </a:lnTo>
                  <a:cubicBezTo>
                    <a:pt x="2679" y="2882"/>
                    <a:pt x="2727" y="2858"/>
                    <a:pt x="2786" y="2799"/>
                  </a:cubicBezTo>
                  <a:cubicBezTo>
                    <a:pt x="3024" y="2561"/>
                    <a:pt x="3155" y="2263"/>
                    <a:pt x="3155" y="1918"/>
                  </a:cubicBezTo>
                  <a:lnTo>
                    <a:pt x="3155" y="1608"/>
                  </a:lnTo>
                  <a:lnTo>
                    <a:pt x="3215" y="1477"/>
                  </a:lnTo>
                  <a:cubicBezTo>
                    <a:pt x="3298" y="1322"/>
                    <a:pt x="3322" y="1179"/>
                    <a:pt x="3322" y="1013"/>
                  </a:cubicBezTo>
                  <a:lnTo>
                    <a:pt x="3322" y="167"/>
                  </a:lnTo>
                  <a:cubicBezTo>
                    <a:pt x="3322" y="72"/>
                    <a:pt x="3251" y="1"/>
                    <a:pt x="3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656;p86">
              <a:extLst>
                <a:ext uri="{FF2B5EF4-FFF2-40B4-BE49-F238E27FC236}">
                  <a16:creationId xmlns:a16="http://schemas.microsoft.com/office/drawing/2014/main" id="{9CF876D6-E0DC-4257-B1F2-AA0B0A5C0F25}"/>
                </a:ext>
              </a:extLst>
            </p:cNvPr>
            <p:cNvSpPr/>
            <p:nvPr/>
          </p:nvSpPr>
          <p:spPr>
            <a:xfrm>
              <a:off x="6902632" y="1840173"/>
              <a:ext cx="10630" cy="32623"/>
            </a:xfrm>
            <a:custGeom>
              <a:avLst/>
              <a:gdLst/>
              <a:ahLst/>
              <a:cxnLst/>
              <a:rect l="l" t="t" r="r" b="b"/>
              <a:pathLst>
                <a:path w="334" h="1025" extrusionOk="0">
                  <a:moveTo>
                    <a:pt x="167" y="0"/>
                  </a:moveTo>
                  <a:cubicBezTo>
                    <a:pt x="84" y="0"/>
                    <a:pt x="1" y="72"/>
                    <a:pt x="1" y="155"/>
                  </a:cubicBezTo>
                  <a:lnTo>
                    <a:pt x="1" y="858"/>
                  </a:lnTo>
                  <a:cubicBezTo>
                    <a:pt x="1" y="953"/>
                    <a:pt x="84" y="1024"/>
                    <a:pt x="167" y="1024"/>
                  </a:cubicBezTo>
                  <a:cubicBezTo>
                    <a:pt x="262" y="1024"/>
                    <a:pt x="334" y="953"/>
                    <a:pt x="334" y="858"/>
                  </a:cubicBezTo>
                  <a:lnTo>
                    <a:pt x="334" y="155"/>
                  </a:lnTo>
                  <a:cubicBezTo>
                    <a:pt x="334" y="72"/>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657;p86">
              <a:extLst>
                <a:ext uri="{FF2B5EF4-FFF2-40B4-BE49-F238E27FC236}">
                  <a16:creationId xmlns:a16="http://schemas.microsoft.com/office/drawing/2014/main" id="{FE96EF9C-DDB0-4E96-B598-860293EDD541}"/>
                </a:ext>
              </a:extLst>
            </p:cNvPr>
            <p:cNvSpPr/>
            <p:nvPr/>
          </p:nvSpPr>
          <p:spPr>
            <a:xfrm>
              <a:off x="6970075" y="1840173"/>
              <a:ext cx="10280" cy="32623"/>
            </a:xfrm>
            <a:custGeom>
              <a:avLst/>
              <a:gdLst/>
              <a:ahLst/>
              <a:cxnLst/>
              <a:rect l="l" t="t" r="r" b="b"/>
              <a:pathLst>
                <a:path w="323" h="1025" extrusionOk="0">
                  <a:moveTo>
                    <a:pt x="168" y="0"/>
                  </a:moveTo>
                  <a:cubicBezTo>
                    <a:pt x="72" y="0"/>
                    <a:pt x="1" y="72"/>
                    <a:pt x="1" y="155"/>
                  </a:cubicBezTo>
                  <a:lnTo>
                    <a:pt x="1" y="858"/>
                  </a:lnTo>
                  <a:cubicBezTo>
                    <a:pt x="1" y="953"/>
                    <a:pt x="72" y="1024"/>
                    <a:pt x="168" y="1024"/>
                  </a:cubicBezTo>
                  <a:cubicBezTo>
                    <a:pt x="251" y="1024"/>
                    <a:pt x="322" y="953"/>
                    <a:pt x="322" y="858"/>
                  </a:cubicBezTo>
                  <a:lnTo>
                    <a:pt x="322" y="155"/>
                  </a:ln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658;p86">
              <a:extLst>
                <a:ext uri="{FF2B5EF4-FFF2-40B4-BE49-F238E27FC236}">
                  <a16:creationId xmlns:a16="http://schemas.microsoft.com/office/drawing/2014/main" id="{79A25CE5-4B2A-4ED1-9D6F-E1B333FE34A8}"/>
                </a:ext>
              </a:extLst>
            </p:cNvPr>
            <p:cNvSpPr/>
            <p:nvPr/>
          </p:nvSpPr>
          <p:spPr>
            <a:xfrm>
              <a:off x="6772267" y="1594241"/>
              <a:ext cx="182690" cy="100830"/>
            </a:xfrm>
            <a:custGeom>
              <a:avLst/>
              <a:gdLst/>
              <a:ahLst/>
              <a:cxnLst/>
              <a:rect l="l" t="t" r="r" b="b"/>
              <a:pathLst>
                <a:path w="5740" h="3168" extrusionOk="0">
                  <a:moveTo>
                    <a:pt x="2001" y="0"/>
                  </a:moveTo>
                  <a:cubicBezTo>
                    <a:pt x="1334" y="0"/>
                    <a:pt x="679" y="191"/>
                    <a:pt x="108" y="548"/>
                  </a:cubicBezTo>
                  <a:cubicBezTo>
                    <a:pt x="36" y="596"/>
                    <a:pt x="1" y="691"/>
                    <a:pt x="72" y="774"/>
                  </a:cubicBezTo>
                  <a:cubicBezTo>
                    <a:pt x="95" y="820"/>
                    <a:pt x="148" y="847"/>
                    <a:pt x="202" y="847"/>
                  </a:cubicBezTo>
                  <a:cubicBezTo>
                    <a:pt x="231" y="847"/>
                    <a:pt x="261" y="839"/>
                    <a:pt x="287" y="822"/>
                  </a:cubicBezTo>
                  <a:cubicBezTo>
                    <a:pt x="798" y="489"/>
                    <a:pt x="1394" y="310"/>
                    <a:pt x="2001" y="310"/>
                  </a:cubicBezTo>
                  <a:cubicBezTo>
                    <a:pt x="2763" y="310"/>
                    <a:pt x="3489" y="584"/>
                    <a:pt x="4073" y="1084"/>
                  </a:cubicBezTo>
                  <a:cubicBezTo>
                    <a:pt x="4501" y="1453"/>
                    <a:pt x="4835" y="1953"/>
                    <a:pt x="5013" y="2477"/>
                  </a:cubicBezTo>
                  <a:lnTo>
                    <a:pt x="4739" y="2203"/>
                  </a:lnTo>
                  <a:cubicBezTo>
                    <a:pt x="4710" y="2173"/>
                    <a:pt x="4668" y="2158"/>
                    <a:pt x="4625" y="2158"/>
                  </a:cubicBezTo>
                  <a:cubicBezTo>
                    <a:pt x="4582" y="2158"/>
                    <a:pt x="4537" y="2173"/>
                    <a:pt x="4501" y="2203"/>
                  </a:cubicBezTo>
                  <a:cubicBezTo>
                    <a:pt x="4442" y="2263"/>
                    <a:pt x="4442" y="2370"/>
                    <a:pt x="4501" y="2441"/>
                  </a:cubicBezTo>
                  <a:lnTo>
                    <a:pt x="5168" y="3120"/>
                  </a:lnTo>
                  <a:cubicBezTo>
                    <a:pt x="5204" y="3156"/>
                    <a:pt x="5251" y="3167"/>
                    <a:pt x="5287" y="3167"/>
                  </a:cubicBezTo>
                  <a:lnTo>
                    <a:pt x="5335" y="3167"/>
                  </a:lnTo>
                  <a:cubicBezTo>
                    <a:pt x="5394" y="3156"/>
                    <a:pt x="5442" y="3108"/>
                    <a:pt x="5454" y="3048"/>
                  </a:cubicBezTo>
                  <a:lnTo>
                    <a:pt x="5740" y="2132"/>
                  </a:lnTo>
                  <a:cubicBezTo>
                    <a:pt x="5740" y="2072"/>
                    <a:pt x="5692" y="1977"/>
                    <a:pt x="5609" y="1953"/>
                  </a:cubicBezTo>
                  <a:cubicBezTo>
                    <a:pt x="5589" y="1946"/>
                    <a:pt x="5570" y="1942"/>
                    <a:pt x="5552" y="1942"/>
                  </a:cubicBezTo>
                  <a:cubicBezTo>
                    <a:pt x="5481" y="1942"/>
                    <a:pt x="5423" y="1992"/>
                    <a:pt x="5394" y="2048"/>
                  </a:cubicBezTo>
                  <a:lnTo>
                    <a:pt x="5311" y="2382"/>
                  </a:lnTo>
                  <a:cubicBezTo>
                    <a:pt x="5109" y="1798"/>
                    <a:pt x="4751" y="1262"/>
                    <a:pt x="4275" y="846"/>
                  </a:cubicBezTo>
                  <a:cubicBezTo>
                    <a:pt x="3644" y="298"/>
                    <a:pt x="2834" y="0"/>
                    <a:pt x="20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659;p86">
              <a:extLst>
                <a:ext uri="{FF2B5EF4-FFF2-40B4-BE49-F238E27FC236}">
                  <a16:creationId xmlns:a16="http://schemas.microsoft.com/office/drawing/2014/main" id="{0A4611B3-5F48-461F-A8C0-370B8D2497BA}"/>
                </a:ext>
              </a:extLst>
            </p:cNvPr>
            <p:cNvSpPr/>
            <p:nvPr/>
          </p:nvSpPr>
          <p:spPr>
            <a:xfrm>
              <a:off x="6716950" y="1716268"/>
              <a:ext cx="181926" cy="100448"/>
            </a:xfrm>
            <a:custGeom>
              <a:avLst/>
              <a:gdLst/>
              <a:ahLst/>
              <a:cxnLst/>
              <a:rect l="l" t="t" r="r" b="b"/>
              <a:pathLst>
                <a:path w="5716" h="3156" extrusionOk="0">
                  <a:moveTo>
                    <a:pt x="440" y="0"/>
                  </a:moveTo>
                  <a:cubicBezTo>
                    <a:pt x="421" y="0"/>
                    <a:pt x="401" y="4"/>
                    <a:pt x="381" y="12"/>
                  </a:cubicBezTo>
                  <a:cubicBezTo>
                    <a:pt x="322" y="36"/>
                    <a:pt x="274" y="72"/>
                    <a:pt x="262" y="131"/>
                  </a:cubicBezTo>
                  <a:lnTo>
                    <a:pt x="24" y="1060"/>
                  </a:lnTo>
                  <a:cubicBezTo>
                    <a:pt x="0" y="1155"/>
                    <a:pt x="48" y="1238"/>
                    <a:pt x="143" y="1250"/>
                  </a:cubicBezTo>
                  <a:lnTo>
                    <a:pt x="179" y="1250"/>
                  </a:lnTo>
                  <a:cubicBezTo>
                    <a:pt x="262" y="1250"/>
                    <a:pt x="322" y="1203"/>
                    <a:pt x="346" y="1131"/>
                  </a:cubicBezTo>
                  <a:lnTo>
                    <a:pt x="417" y="834"/>
                  </a:lnTo>
                  <a:cubicBezTo>
                    <a:pt x="631" y="1405"/>
                    <a:pt x="977" y="1905"/>
                    <a:pt x="1429" y="2310"/>
                  </a:cubicBezTo>
                  <a:cubicBezTo>
                    <a:pt x="2072" y="2858"/>
                    <a:pt x="2882" y="3155"/>
                    <a:pt x="3715" y="3155"/>
                  </a:cubicBezTo>
                  <a:cubicBezTo>
                    <a:pt x="4382" y="3155"/>
                    <a:pt x="5037" y="2965"/>
                    <a:pt x="5596" y="2608"/>
                  </a:cubicBezTo>
                  <a:cubicBezTo>
                    <a:pt x="5692" y="2560"/>
                    <a:pt x="5715" y="2465"/>
                    <a:pt x="5656" y="2381"/>
                  </a:cubicBezTo>
                  <a:cubicBezTo>
                    <a:pt x="5634" y="2338"/>
                    <a:pt x="5586" y="2312"/>
                    <a:pt x="5535" y="2312"/>
                  </a:cubicBezTo>
                  <a:cubicBezTo>
                    <a:pt x="5503" y="2312"/>
                    <a:pt x="5469" y="2322"/>
                    <a:pt x="5442" y="2346"/>
                  </a:cubicBezTo>
                  <a:cubicBezTo>
                    <a:pt x="4930" y="2667"/>
                    <a:pt x="4334" y="2846"/>
                    <a:pt x="3727" y="2846"/>
                  </a:cubicBezTo>
                  <a:cubicBezTo>
                    <a:pt x="2965" y="2846"/>
                    <a:pt x="2239" y="2572"/>
                    <a:pt x="1655" y="2072"/>
                  </a:cubicBezTo>
                  <a:cubicBezTo>
                    <a:pt x="1227" y="1703"/>
                    <a:pt x="893" y="1203"/>
                    <a:pt x="715" y="679"/>
                  </a:cubicBezTo>
                  <a:lnTo>
                    <a:pt x="715" y="679"/>
                  </a:lnTo>
                  <a:lnTo>
                    <a:pt x="1012" y="953"/>
                  </a:lnTo>
                  <a:cubicBezTo>
                    <a:pt x="1041" y="981"/>
                    <a:pt x="1080" y="996"/>
                    <a:pt x="1121" y="996"/>
                  </a:cubicBezTo>
                  <a:cubicBezTo>
                    <a:pt x="1166" y="996"/>
                    <a:pt x="1213" y="978"/>
                    <a:pt x="1251" y="941"/>
                  </a:cubicBezTo>
                  <a:cubicBezTo>
                    <a:pt x="1310" y="881"/>
                    <a:pt x="1310" y="774"/>
                    <a:pt x="1239" y="703"/>
                  </a:cubicBezTo>
                  <a:lnTo>
                    <a:pt x="536" y="48"/>
                  </a:lnTo>
                  <a:cubicBezTo>
                    <a:pt x="512" y="16"/>
                    <a:pt x="478" y="0"/>
                    <a:pt x="4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D752B514-8131-4944-ACE1-61F271A797C9}"/>
              </a:ext>
            </a:extLst>
          </p:cNvPr>
          <p:cNvSpPr txBox="1"/>
          <p:nvPr/>
        </p:nvSpPr>
        <p:spPr>
          <a:xfrm>
            <a:off x="2828544" y="1172809"/>
            <a:ext cx="3482939" cy="230832"/>
          </a:xfrm>
          <a:prstGeom prst="rect">
            <a:avLst/>
          </a:prstGeom>
          <a:noFill/>
        </p:spPr>
        <p:txBody>
          <a:bodyPr wrap="square" rtlCol="0">
            <a:spAutoFit/>
          </a:bodyPr>
          <a:lstStyle/>
          <a:p>
            <a:pPr algn="ctr"/>
            <a:r>
              <a:rPr lang="en-AU" sz="900" dirty="0">
                <a:solidFill>
                  <a:schemeClr val="bg2"/>
                </a:solidFill>
                <a:latin typeface="Open Sans" panose="020B0606030504020204" pitchFamily="34" charset="0"/>
                <a:ea typeface="Open Sans" panose="020B0606030504020204" pitchFamily="34" charset="0"/>
                <a:cs typeface="Open Sans" panose="020B0606030504020204" pitchFamily="34" charset="0"/>
              </a:rPr>
              <a:t>(Adapted from Government of South Australia, 2020)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7EF4490-A9CF-41A0-9B6C-D7F58E0216B5}"/>
              </a:ext>
            </a:extLst>
          </p:cNvPr>
          <p:cNvSpPr>
            <a:spLocks noGrp="1"/>
          </p:cNvSpPr>
          <p:nvPr>
            <p:ph type="subTitle" idx="1"/>
          </p:nvPr>
        </p:nvSpPr>
        <p:spPr>
          <a:xfrm>
            <a:off x="573360" y="792481"/>
            <a:ext cx="7997280" cy="4351020"/>
          </a:xfrm>
        </p:spPr>
        <p:txBody>
          <a:bodyPr/>
          <a:lstStyle/>
          <a:p>
            <a:pPr>
              <a:buFont typeface="Wingdings" panose="05000000000000000000" pitchFamily="2" charset="2"/>
              <a:buChar char="Ø"/>
            </a:pPr>
            <a:r>
              <a:rPr lang="en-AU" b="1" dirty="0">
                <a:solidFill>
                  <a:schemeClr val="bg2"/>
                </a:solidFill>
              </a:rPr>
              <a:t>Leadership support</a:t>
            </a:r>
          </a:p>
          <a:p>
            <a:pPr marL="139700" indent="0">
              <a:buNone/>
            </a:pPr>
            <a:r>
              <a:rPr lang="en-AU" dirty="0">
                <a:solidFill>
                  <a:schemeClr val="accent5">
                    <a:lumMod val="75000"/>
                  </a:schemeClr>
                </a:solidFill>
              </a:rPr>
              <a:t>	- Establish a level of commitment from necessary managers</a:t>
            </a:r>
          </a:p>
          <a:p>
            <a:pPr marL="139700" indent="0">
              <a:buNone/>
            </a:pPr>
            <a:r>
              <a:rPr lang="en-AU" dirty="0">
                <a:solidFill>
                  <a:schemeClr val="accent5">
                    <a:lumMod val="75000"/>
                  </a:schemeClr>
                </a:solidFill>
              </a:rPr>
              <a:t>	- Do existing policies and procedures support what you’re looking to achieve?</a:t>
            </a:r>
          </a:p>
          <a:p>
            <a:pPr>
              <a:buFont typeface="Wingdings" panose="05000000000000000000" pitchFamily="2" charset="2"/>
              <a:buChar char="Ø"/>
            </a:pPr>
            <a:r>
              <a:rPr lang="en-AU" b="1" dirty="0">
                <a:solidFill>
                  <a:schemeClr val="bg2"/>
                </a:solidFill>
              </a:rPr>
              <a:t>Community support</a:t>
            </a:r>
          </a:p>
          <a:p>
            <a:pPr marL="139700" indent="0">
              <a:buNone/>
            </a:pPr>
            <a:r>
              <a:rPr lang="en-AU" dirty="0">
                <a:solidFill>
                  <a:schemeClr val="accent5">
                    <a:lumMod val="75000"/>
                  </a:schemeClr>
                </a:solidFill>
              </a:rPr>
              <a:t>	- Identify existing and potential partners (e.g. local businesses, NGO’s)</a:t>
            </a:r>
          </a:p>
          <a:p>
            <a:pPr>
              <a:buFont typeface="Wingdings" panose="05000000000000000000" pitchFamily="2" charset="2"/>
              <a:buChar char="Ø"/>
            </a:pPr>
            <a:r>
              <a:rPr lang="en-AU" b="1" dirty="0">
                <a:solidFill>
                  <a:schemeClr val="bg2"/>
                </a:solidFill>
              </a:rPr>
              <a:t>Identify resources</a:t>
            </a:r>
          </a:p>
          <a:p>
            <a:pPr marL="139700" indent="0">
              <a:buNone/>
            </a:pPr>
            <a:r>
              <a:rPr lang="en-AU" dirty="0">
                <a:solidFill>
                  <a:schemeClr val="accent5">
                    <a:lumMod val="75000"/>
                  </a:schemeClr>
                </a:solidFill>
              </a:rPr>
              <a:t>	- Financial resources</a:t>
            </a:r>
          </a:p>
          <a:p>
            <a:pPr marL="139700" indent="0">
              <a:buNone/>
            </a:pPr>
            <a:r>
              <a:rPr lang="en-AU" dirty="0">
                <a:solidFill>
                  <a:schemeClr val="accent5">
                    <a:lumMod val="75000"/>
                  </a:schemeClr>
                </a:solidFill>
              </a:rPr>
              <a:t>	- Time</a:t>
            </a:r>
          </a:p>
          <a:p>
            <a:pPr marL="139700" indent="0">
              <a:buNone/>
            </a:pPr>
            <a:r>
              <a:rPr lang="en-AU" dirty="0">
                <a:solidFill>
                  <a:schemeClr val="accent5">
                    <a:lumMod val="75000"/>
                  </a:schemeClr>
                </a:solidFill>
              </a:rPr>
              <a:t>	- Potential grant funding</a:t>
            </a:r>
          </a:p>
          <a:p>
            <a:pPr marL="139700" indent="0">
              <a:buNone/>
            </a:pPr>
            <a:r>
              <a:rPr lang="en-AU" dirty="0">
                <a:solidFill>
                  <a:schemeClr val="accent5">
                    <a:lumMod val="75000"/>
                  </a:schemeClr>
                </a:solidFill>
              </a:rPr>
              <a:t>	- In-kind support</a:t>
            </a:r>
          </a:p>
          <a:p>
            <a:pPr marL="139700" indent="0">
              <a:buNone/>
            </a:pPr>
            <a:r>
              <a:rPr lang="en-AU" dirty="0">
                <a:solidFill>
                  <a:schemeClr val="accent5">
                    <a:lumMod val="75000"/>
                  </a:schemeClr>
                </a:solidFill>
              </a:rPr>
              <a:t>	- Existing communication mechanisms with community (e.g. email, newsletters)</a:t>
            </a:r>
          </a:p>
          <a:p>
            <a:pPr>
              <a:buFont typeface="Wingdings" panose="05000000000000000000" pitchFamily="2" charset="2"/>
              <a:buChar char="Ø"/>
            </a:pPr>
            <a:r>
              <a:rPr lang="en-AU" b="1" dirty="0">
                <a:solidFill>
                  <a:schemeClr val="bg2"/>
                </a:solidFill>
              </a:rPr>
              <a:t>Start conversations</a:t>
            </a:r>
          </a:p>
          <a:p>
            <a:pPr marL="139700" indent="0">
              <a:buNone/>
            </a:pPr>
            <a:r>
              <a:rPr lang="en-AU" dirty="0">
                <a:solidFill>
                  <a:schemeClr val="accent5">
                    <a:lumMod val="75000"/>
                  </a:schemeClr>
                </a:solidFill>
              </a:rPr>
              <a:t>	- How do the various parties involved interact to support or limit community 	 </a:t>
            </a:r>
          </a:p>
          <a:p>
            <a:pPr marL="139700" indent="0">
              <a:buNone/>
            </a:pPr>
            <a:r>
              <a:rPr lang="en-AU" dirty="0">
                <a:solidFill>
                  <a:schemeClr val="accent5">
                    <a:lumMod val="75000"/>
                  </a:schemeClr>
                </a:solidFill>
              </a:rPr>
              <a:t>	  health and wellbeing?</a:t>
            </a:r>
          </a:p>
          <a:p>
            <a:pPr>
              <a:buFont typeface="Wingdings" panose="05000000000000000000" pitchFamily="2" charset="2"/>
              <a:buChar char="Ø"/>
            </a:pPr>
            <a:r>
              <a:rPr lang="en-AU" b="1" dirty="0">
                <a:solidFill>
                  <a:schemeClr val="bg2"/>
                </a:solidFill>
              </a:rPr>
              <a:t>Draw connections</a:t>
            </a:r>
          </a:p>
          <a:p>
            <a:pPr marL="139700" indent="0">
              <a:buNone/>
            </a:pPr>
            <a:r>
              <a:rPr lang="en-AU" dirty="0">
                <a:solidFill>
                  <a:schemeClr val="accent5">
                    <a:lumMod val="75000"/>
                  </a:schemeClr>
                </a:solidFill>
              </a:rPr>
              <a:t>	- What diverse perspectives might other stakeholders bring?</a:t>
            </a:r>
          </a:p>
          <a:p>
            <a:pPr>
              <a:buFont typeface="Wingdings" panose="05000000000000000000" pitchFamily="2" charset="2"/>
              <a:buChar char="Ø"/>
            </a:pPr>
            <a:r>
              <a:rPr lang="en-AU" b="1" dirty="0">
                <a:solidFill>
                  <a:schemeClr val="bg2"/>
                </a:solidFill>
              </a:rPr>
              <a:t>Asset-based community design</a:t>
            </a:r>
          </a:p>
          <a:p>
            <a:pPr marL="139700" indent="0">
              <a:buNone/>
            </a:pPr>
            <a:r>
              <a:rPr lang="en-AU" dirty="0">
                <a:solidFill>
                  <a:schemeClr val="bg2"/>
                </a:solidFill>
              </a:rPr>
              <a:t>	</a:t>
            </a:r>
            <a:r>
              <a:rPr lang="en-AU" dirty="0">
                <a:solidFill>
                  <a:schemeClr val="accent5">
                    <a:lumMod val="75000"/>
                  </a:schemeClr>
                </a:solidFill>
              </a:rPr>
              <a:t>- What strengths/assets does your community have? How can they be used?</a:t>
            </a:r>
          </a:p>
          <a:p>
            <a:pPr marL="139700" indent="0">
              <a:buNone/>
            </a:pPr>
            <a:r>
              <a:rPr lang="en-AU" dirty="0">
                <a:solidFill>
                  <a:schemeClr val="accent5">
                    <a:lumMod val="75000"/>
                  </a:schemeClr>
                </a:solidFill>
              </a:rPr>
              <a:t>	- May include social connections, infrastructure, natural resources, education, etc</a:t>
            </a:r>
          </a:p>
        </p:txBody>
      </p:sp>
      <p:sp>
        <p:nvSpPr>
          <p:cNvPr id="3" name="Title 2">
            <a:extLst>
              <a:ext uri="{FF2B5EF4-FFF2-40B4-BE49-F238E27FC236}">
                <a16:creationId xmlns:a16="http://schemas.microsoft.com/office/drawing/2014/main" id="{8F9A2517-7EB1-445F-8632-16BF49EF5634}"/>
              </a:ext>
            </a:extLst>
          </p:cNvPr>
          <p:cNvSpPr>
            <a:spLocks noGrp="1"/>
          </p:cNvSpPr>
          <p:nvPr>
            <p:ph type="ctrTitle"/>
          </p:nvPr>
        </p:nvSpPr>
        <p:spPr>
          <a:xfrm>
            <a:off x="736646" y="275489"/>
            <a:ext cx="7672500" cy="577800"/>
          </a:xfrm>
        </p:spPr>
        <p:txBody>
          <a:bodyPr/>
          <a:lstStyle/>
          <a:p>
            <a:r>
              <a:rPr lang="en-AU" dirty="0"/>
              <a:t>STEP 1: Setting the Foundation</a:t>
            </a:r>
          </a:p>
        </p:txBody>
      </p:sp>
    </p:spTree>
    <p:extLst>
      <p:ext uri="{BB962C8B-B14F-4D97-AF65-F5344CB8AC3E}">
        <p14:creationId xmlns:p14="http://schemas.microsoft.com/office/powerpoint/2010/main" val="275246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7EF4490-A9CF-41A0-9B6C-D7F58E0216B5}"/>
              </a:ext>
            </a:extLst>
          </p:cNvPr>
          <p:cNvSpPr>
            <a:spLocks noGrp="1"/>
          </p:cNvSpPr>
          <p:nvPr>
            <p:ph type="subTitle" idx="1"/>
          </p:nvPr>
        </p:nvSpPr>
        <p:spPr>
          <a:xfrm>
            <a:off x="573360" y="975359"/>
            <a:ext cx="7833994" cy="3753613"/>
          </a:xfrm>
        </p:spPr>
        <p:txBody>
          <a:bodyPr/>
          <a:lstStyle/>
          <a:p>
            <a:pPr>
              <a:buFont typeface="Wingdings" panose="05000000000000000000" pitchFamily="2" charset="2"/>
              <a:buChar char="Ø"/>
            </a:pPr>
            <a:r>
              <a:rPr lang="en-AU" b="1" dirty="0">
                <a:solidFill>
                  <a:schemeClr val="bg2"/>
                </a:solidFill>
              </a:rPr>
              <a:t>Regional public health and other relevant council plans</a:t>
            </a:r>
          </a:p>
          <a:p>
            <a:pPr marL="139700" indent="0">
              <a:buNone/>
            </a:pPr>
            <a:r>
              <a:rPr lang="en-AU" dirty="0">
                <a:solidFill>
                  <a:schemeClr val="accent4">
                    <a:lumMod val="50000"/>
                  </a:schemeClr>
                </a:solidFill>
              </a:rPr>
              <a:t>	- What actions, needs and opportunities are in highlights in Council plans; how </a:t>
            </a:r>
          </a:p>
          <a:p>
            <a:pPr marL="139700" indent="0">
              <a:buNone/>
            </a:pPr>
            <a:r>
              <a:rPr lang="en-AU" dirty="0">
                <a:solidFill>
                  <a:schemeClr val="accent4">
                    <a:lumMod val="50000"/>
                  </a:schemeClr>
                </a:solidFill>
              </a:rPr>
              <a:t>	  might you build on these?</a:t>
            </a:r>
          </a:p>
          <a:p>
            <a:pPr>
              <a:buFont typeface="Wingdings" panose="05000000000000000000" pitchFamily="2" charset="2"/>
              <a:buChar char="Ø"/>
            </a:pPr>
            <a:r>
              <a:rPr lang="en-AU" b="1" dirty="0">
                <a:solidFill>
                  <a:schemeClr val="bg2"/>
                </a:solidFill>
              </a:rPr>
              <a:t>Community needs and priorities</a:t>
            </a:r>
          </a:p>
          <a:p>
            <a:pPr marL="139700" indent="0">
              <a:buNone/>
            </a:pPr>
            <a:r>
              <a:rPr lang="en-AU" dirty="0">
                <a:solidFill>
                  <a:schemeClr val="bg2"/>
                </a:solidFill>
              </a:rPr>
              <a:t>	</a:t>
            </a:r>
            <a:r>
              <a:rPr lang="en-AU" dirty="0">
                <a:solidFill>
                  <a:schemeClr val="accent4">
                    <a:lumMod val="50000"/>
                  </a:schemeClr>
                </a:solidFill>
              </a:rPr>
              <a:t>- Are the planned actions desirable for those affected/targeted?</a:t>
            </a:r>
          </a:p>
          <a:p>
            <a:pPr marL="139700" indent="0">
              <a:buNone/>
            </a:pPr>
            <a:r>
              <a:rPr lang="en-AU" dirty="0">
                <a:solidFill>
                  <a:schemeClr val="accent4">
                    <a:lumMod val="50000"/>
                  </a:schemeClr>
                </a:solidFill>
              </a:rPr>
              <a:t>	- Would greater consultation/certainty by helpful?</a:t>
            </a:r>
          </a:p>
          <a:p>
            <a:pPr>
              <a:buFont typeface="Wingdings" panose="05000000000000000000" pitchFamily="2" charset="2"/>
              <a:buChar char="Ø"/>
            </a:pPr>
            <a:r>
              <a:rPr lang="en-AU" b="1" dirty="0">
                <a:solidFill>
                  <a:schemeClr val="bg2"/>
                </a:solidFill>
              </a:rPr>
              <a:t>Use existing mechanisms</a:t>
            </a:r>
          </a:p>
          <a:p>
            <a:pPr marL="139700" indent="0">
              <a:buNone/>
            </a:pPr>
            <a:r>
              <a:rPr lang="en-AU" b="1" dirty="0">
                <a:solidFill>
                  <a:schemeClr val="accent4">
                    <a:lumMod val="50000"/>
                  </a:schemeClr>
                </a:solidFill>
              </a:rPr>
              <a:t>	</a:t>
            </a:r>
            <a:r>
              <a:rPr lang="en-AU" dirty="0">
                <a:solidFill>
                  <a:schemeClr val="accent4">
                    <a:lumMod val="50000"/>
                  </a:schemeClr>
                </a:solidFill>
              </a:rPr>
              <a:t>- How would you facilitate collaboration between individuals and organisations?</a:t>
            </a:r>
          </a:p>
          <a:p>
            <a:pPr>
              <a:buFont typeface="Wingdings" panose="05000000000000000000" pitchFamily="2" charset="2"/>
              <a:buChar char="Ø"/>
            </a:pPr>
            <a:r>
              <a:rPr lang="en-AU" b="1" dirty="0">
                <a:solidFill>
                  <a:schemeClr val="bg2"/>
                </a:solidFill>
              </a:rPr>
              <a:t>Plan for sustained improvements</a:t>
            </a:r>
          </a:p>
          <a:p>
            <a:pPr marL="139700" indent="0">
              <a:buNone/>
            </a:pPr>
            <a:r>
              <a:rPr lang="en-AU" b="1" dirty="0">
                <a:solidFill>
                  <a:schemeClr val="bg2"/>
                </a:solidFill>
              </a:rPr>
              <a:t>	</a:t>
            </a:r>
            <a:r>
              <a:rPr lang="en-AU" dirty="0">
                <a:solidFill>
                  <a:schemeClr val="accent4">
                    <a:lumMod val="50000"/>
                  </a:schemeClr>
                </a:solidFill>
              </a:rPr>
              <a:t>- Will the change meet an identified need?</a:t>
            </a:r>
          </a:p>
          <a:p>
            <a:pPr marL="139700" indent="0">
              <a:buNone/>
            </a:pPr>
            <a:r>
              <a:rPr lang="en-AU" b="1" dirty="0">
                <a:solidFill>
                  <a:schemeClr val="accent4">
                    <a:lumMod val="50000"/>
                  </a:schemeClr>
                </a:solidFill>
              </a:rPr>
              <a:t>	</a:t>
            </a:r>
            <a:r>
              <a:rPr lang="en-AU" dirty="0">
                <a:solidFill>
                  <a:schemeClr val="accent4">
                    <a:lumMod val="50000"/>
                  </a:schemeClr>
                </a:solidFill>
              </a:rPr>
              <a:t>- Is it as simple and accessible as possible?</a:t>
            </a:r>
          </a:p>
          <a:p>
            <a:pPr marL="139700" indent="0">
              <a:buNone/>
            </a:pPr>
            <a:r>
              <a:rPr lang="en-AU" dirty="0">
                <a:solidFill>
                  <a:schemeClr val="accent4">
                    <a:lumMod val="50000"/>
                  </a:schemeClr>
                </a:solidFill>
              </a:rPr>
              <a:t>	- Is it ‘trial-able’?</a:t>
            </a:r>
          </a:p>
          <a:p>
            <a:pPr marL="139700" indent="0">
              <a:buNone/>
            </a:pPr>
            <a:r>
              <a:rPr lang="en-AU" dirty="0">
                <a:solidFill>
                  <a:schemeClr val="accent4">
                    <a:lumMod val="50000"/>
                  </a:schemeClr>
                </a:solidFill>
              </a:rPr>
              <a:t>	- How can you share its success?</a:t>
            </a:r>
          </a:p>
          <a:p>
            <a:pPr>
              <a:buFont typeface="Wingdings" panose="05000000000000000000" pitchFamily="2" charset="2"/>
              <a:buChar char="Ø"/>
            </a:pPr>
            <a:r>
              <a:rPr lang="en-AU" b="1" dirty="0">
                <a:solidFill>
                  <a:schemeClr val="bg2"/>
                </a:solidFill>
              </a:rPr>
              <a:t>Success planning</a:t>
            </a:r>
          </a:p>
          <a:p>
            <a:pPr marL="139700" indent="0">
              <a:buNone/>
            </a:pPr>
            <a:r>
              <a:rPr lang="en-AU" dirty="0">
                <a:solidFill>
                  <a:schemeClr val="accent4">
                    <a:lumMod val="50000"/>
                  </a:schemeClr>
                </a:solidFill>
              </a:rPr>
              <a:t>	- How will you know if you’ve achieved your goal?</a:t>
            </a:r>
          </a:p>
          <a:p>
            <a:pPr marL="139700" indent="0">
              <a:buNone/>
            </a:pPr>
            <a:r>
              <a:rPr lang="en-AU" dirty="0">
                <a:solidFill>
                  <a:schemeClr val="accent4">
                    <a:lumMod val="50000"/>
                  </a:schemeClr>
                </a:solidFill>
              </a:rPr>
              <a:t>	- Have a way to measure positive changes in your system</a:t>
            </a:r>
          </a:p>
        </p:txBody>
      </p:sp>
      <p:sp>
        <p:nvSpPr>
          <p:cNvPr id="3" name="Title 2">
            <a:extLst>
              <a:ext uri="{FF2B5EF4-FFF2-40B4-BE49-F238E27FC236}">
                <a16:creationId xmlns:a16="http://schemas.microsoft.com/office/drawing/2014/main" id="{8F9A2517-7EB1-445F-8632-16BF49EF5634}"/>
              </a:ext>
            </a:extLst>
          </p:cNvPr>
          <p:cNvSpPr>
            <a:spLocks noGrp="1"/>
          </p:cNvSpPr>
          <p:nvPr>
            <p:ph type="ctrTitle"/>
          </p:nvPr>
        </p:nvSpPr>
        <p:spPr>
          <a:xfrm>
            <a:off x="736646" y="275489"/>
            <a:ext cx="7672500" cy="577800"/>
          </a:xfrm>
        </p:spPr>
        <p:txBody>
          <a:bodyPr/>
          <a:lstStyle/>
          <a:p>
            <a:r>
              <a:rPr lang="en-AU" dirty="0"/>
              <a:t>STEP 2: Preparation</a:t>
            </a:r>
          </a:p>
        </p:txBody>
      </p:sp>
    </p:spTree>
    <p:extLst>
      <p:ext uri="{BB962C8B-B14F-4D97-AF65-F5344CB8AC3E}">
        <p14:creationId xmlns:p14="http://schemas.microsoft.com/office/powerpoint/2010/main" val="404852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444;p52">
            <a:extLst>
              <a:ext uri="{FF2B5EF4-FFF2-40B4-BE49-F238E27FC236}">
                <a16:creationId xmlns:a16="http://schemas.microsoft.com/office/drawing/2014/main" id="{58E804EC-67D5-451F-A162-2D229815FB41}"/>
              </a:ext>
            </a:extLst>
          </p:cNvPr>
          <p:cNvPicPr preferRelativeResize="0"/>
          <p:nvPr/>
        </p:nvPicPr>
        <p:blipFill>
          <a:blip r:embed="rId2">
            <a:alphaModFix amt="72000"/>
          </a:blip>
          <a:stretch>
            <a:fillRect/>
          </a:stretch>
        </p:blipFill>
        <p:spPr>
          <a:xfrm>
            <a:off x="2408246" y="1661418"/>
            <a:ext cx="1117248" cy="939777"/>
          </a:xfrm>
          <a:prstGeom prst="rect">
            <a:avLst/>
          </a:prstGeom>
          <a:noFill/>
          <a:ln>
            <a:noFill/>
          </a:ln>
        </p:spPr>
      </p:pic>
      <p:sp>
        <p:nvSpPr>
          <p:cNvPr id="47" name="Rectangle 46">
            <a:extLst>
              <a:ext uri="{FF2B5EF4-FFF2-40B4-BE49-F238E27FC236}">
                <a16:creationId xmlns:a16="http://schemas.microsoft.com/office/drawing/2014/main" id="{B72C7DE8-6050-4CC6-AFA4-8EFEBBDE9257}"/>
              </a:ext>
            </a:extLst>
          </p:cNvPr>
          <p:cNvSpPr/>
          <p:nvPr/>
        </p:nvSpPr>
        <p:spPr>
          <a:xfrm>
            <a:off x="7491450" y="3711668"/>
            <a:ext cx="1503261" cy="804687"/>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08A485EF-3CBD-48FD-9A4A-CFBD704A7311}"/>
              </a:ext>
            </a:extLst>
          </p:cNvPr>
          <p:cNvSpPr/>
          <p:nvPr/>
        </p:nvSpPr>
        <p:spPr>
          <a:xfrm>
            <a:off x="5715458" y="3143536"/>
            <a:ext cx="1679495" cy="804687"/>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3182369F-6D2C-4A6C-A875-CE184A0D481A}"/>
              </a:ext>
            </a:extLst>
          </p:cNvPr>
          <p:cNvSpPr/>
          <p:nvPr/>
        </p:nvSpPr>
        <p:spPr>
          <a:xfrm>
            <a:off x="3945339" y="2589663"/>
            <a:ext cx="1736460" cy="804687"/>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8124E746-3D98-4DAB-AD16-A1874A467FF5}"/>
              </a:ext>
            </a:extLst>
          </p:cNvPr>
          <p:cNvSpPr/>
          <p:nvPr/>
        </p:nvSpPr>
        <p:spPr>
          <a:xfrm>
            <a:off x="2070606" y="3186053"/>
            <a:ext cx="1841074" cy="934491"/>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5FF70B78-1B7F-4EDE-A653-AB3516159046}"/>
              </a:ext>
            </a:extLst>
          </p:cNvPr>
          <p:cNvSpPr/>
          <p:nvPr/>
        </p:nvSpPr>
        <p:spPr>
          <a:xfrm>
            <a:off x="232704" y="3686466"/>
            <a:ext cx="1803776" cy="804687"/>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1" name="Google Shape;2442;p52">
            <a:extLst>
              <a:ext uri="{FF2B5EF4-FFF2-40B4-BE49-F238E27FC236}">
                <a16:creationId xmlns:a16="http://schemas.microsoft.com/office/drawing/2014/main" id="{783BBC52-3D94-4D21-A037-55E15A71BB93}"/>
              </a:ext>
            </a:extLst>
          </p:cNvPr>
          <p:cNvPicPr preferRelativeResize="0"/>
          <p:nvPr/>
        </p:nvPicPr>
        <p:blipFill>
          <a:blip r:embed="rId3">
            <a:alphaModFix amt="82000"/>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5989889" y="1632810"/>
            <a:ext cx="1117248" cy="939777"/>
          </a:xfrm>
          <a:prstGeom prst="rect">
            <a:avLst/>
          </a:prstGeom>
          <a:noFill/>
          <a:ln>
            <a:noFill/>
          </a:ln>
        </p:spPr>
      </p:pic>
      <p:sp>
        <p:nvSpPr>
          <p:cNvPr id="3" name="Title 2">
            <a:extLst>
              <a:ext uri="{FF2B5EF4-FFF2-40B4-BE49-F238E27FC236}">
                <a16:creationId xmlns:a16="http://schemas.microsoft.com/office/drawing/2014/main" id="{8F9A2517-7EB1-445F-8632-16BF49EF5634}"/>
              </a:ext>
            </a:extLst>
          </p:cNvPr>
          <p:cNvSpPr>
            <a:spLocks noGrp="1"/>
          </p:cNvSpPr>
          <p:nvPr>
            <p:ph type="ctrTitle"/>
          </p:nvPr>
        </p:nvSpPr>
        <p:spPr>
          <a:xfrm>
            <a:off x="736646" y="275489"/>
            <a:ext cx="7672500" cy="577800"/>
          </a:xfrm>
        </p:spPr>
        <p:txBody>
          <a:bodyPr/>
          <a:lstStyle/>
          <a:p>
            <a:r>
              <a:rPr lang="en-AU" dirty="0"/>
              <a:t>STEP 3: Planning and Implementation</a:t>
            </a:r>
          </a:p>
        </p:txBody>
      </p:sp>
      <p:pic>
        <p:nvPicPr>
          <p:cNvPr id="6" name="Google Shape;2442;p52">
            <a:extLst>
              <a:ext uri="{FF2B5EF4-FFF2-40B4-BE49-F238E27FC236}">
                <a16:creationId xmlns:a16="http://schemas.microsoft.com/office/drawing/2014/main" id="{910FFE23-DF8D-4FBC-8FD0-6D6EAE74B269}"/>
              </a:ext>
            </a:extLst>
          </p:cNvPr>
          <p:cNvPicPr preferRelativeResize="0"/>
          <p:nvPr/>
        </p:nvPicPr>
        <p:blipFill>
          <a:blip r:embed="rId5">
            <a:alphaModFix amt="82000"/>
          </a:blip>
          <a:stretch>
            <a:fillRect/>
          </a:stretch>
        </p:blipFill>
        <p:spPr>
          <a:xfrm>
            <a:off x="7782691" y="2181814"/>
            <a:ext cx="1117248" cy="939777"/>
          </a:xfrm>
          <a:prstGeom prst="rect">
            <a:avLst/>
          </a:prstGeom>
          <a:noFill/>
          <a:ln>
            <a:noFill/>
          </a:ln>
        </p:spPr>
      </p:pic>
      <p:pic>
        <p:nvPicPr>
          <p:cNvPr id="7" name="Google Shape;2443;p52">
            <a:extLst>
              <a:ext uri="{FF2B5EF4-FFF2-40B4-BE49-F238E27FC236}">
                <a16:creationId xmlns:a16="http://schemas.microsoft.com/office/drawing/2014/main" id="{6445EFAF-3C89-4574-BB0F-40892133D696}"/>
              </a:ext>
            </a:extLst>
          </p:cNvPr>
          <p:cNvPicPr preferRelativeResize="0"/>
          <p:nvPr/>
        </p:nvPicPr>
        <p:blipFill>
          <a:blip r:embed="rId6">
            <a:alphaModFix amt="50000"/>
          </a:blip>
          <a:stretch>
            <a:fillRect/>
          </a:stretch>
        </p:blipFill>
        <p:spPr>
          <a:xfrm>
            <a:off x="549119" y="2043278"/>
            <a:ext cx="1117234" cy="939777"/>
          </a:xfrm>
          <a:prstGeom prst="rect">
            <a:avLst/>
          </a:prstGeom>
          <a:noFill/>
          <a:ln>
            <a:noFill/>
          </a:ln>
        </p:spPr>
      </p:pic>
      <p:pic>
        <p:nvPicPr>
          <p:cNvPr id="9" name="Google Shape;2445;p52">
            <a:extLst>
              <a:ext uri="{FF2B5EF4-FFF2-40B4-BE49-F238E27FC236}">
                <a16:creationId xmlns:a16="http://schemas.microsoft.com/office/drawing/2014/main" id="{2D22538F-6B40-4CFE-9991-5022E9F4F60F}"/>
              </a:ext>
            </a:extLst>
          </p:cNvPr>
          <p:cNvPicPr preferRelativeResize="0"/>
          <p:nvPr/>
        </p:nvPicPr>
        <p:blipFill>
          <a:blip r:embed="rId7">
            <a:alphaModFix amt="71000"/>
          </a:blip>
          <a:stretch>
            <a:fillRect/>
          </a:stretch>
        </p:blipFill>
        <p:spPr>
          <a:xfrm>
            <a:off x="4306735" y="1220518"/>
            <a:ext cx="1117248" cy="939777"/>
          </a:xfrm>
          <a:prstGeom prst="rect">
            <a:avLst/>
          </a:prstGeom>
          <a:noFill/>
          <a:ln>
            <a:noFill/>
          </a:ln>
        </p:spPr>
      </p:pic>
      <p:grpSp>
        <p:nvGrpSpPr>
          <p:cNvPr id="20" name="Google Shape;2456;p52">
            <a:extLst>
              <a:ext uri="{FF2B5EF4-FFF2-40B4-BE49-F238E27FC236}">
                <a16:creationId xmlns:a16="http://schemas.microsoft.com/office/drawing/2014/main" id="{EB65B6D7-2192-4DC5-BD9A-EF00C9E9AB9B}"/>
              </a:ext>
            </a:extLst>
          </p:cNvPr>
          <p:cNvGrpSpPr/>
          <p:nvPr/>
        </p:nvGrpSpPr>
        <p:grpSpPr>
          <a:xfrm>
            <a:off x="878493" y="2226881"/>
            <a:ext cx="458485" cy="572571"/>
            <a:chOff x="1197275" y="2026750"/>
            <a:chExt cx="343075" cy="428475"/>
          </a:xfrm>
        </p:grpSpPr>
        <p:sp>
          <p:nvSpPr>
            <p:cNvPr id="21" name="Google Shape;2457;p52">
              <a:extLst>
                <a:ext uri="{FF2B5EF4-FFF2-40B4-BE49-F238E27FC236}">
                  <a16:creationId xmlns:a16="http://schemas.microsoft.com/office/drawing/2014/main" id="{BFB5FF53-8362-495C-BDA1-BD412EA5E658}"/>
                </a:ext>
              </a:extLst>
            </p:cNvPr>
            <p:cNvSpPr/>
            <p:nvPr/>
          </p:nvSpPr>
          <p:spPr>
            <a:xfrm>
              <a:off x="1197275" y="2026750"/>
              <a:ext cx="343075" cy="428475"/>
            </a:xfrm>
            <a:custGeom>
              <a:avLst/>
              <a:gdLst/>
              <a:ahLst/>
              <a:cxnLst/>
              <a:rect l="l" t="t" r="r" b="b"/>
              <a:pathLst>
                <a:path w="13723" h="17139" extrusionOk="0">
                  <a:moveTo>
                    <a:pt x="6862" y="479"/>
                  </a:moveTo>
                  <a:cubicBezTo>
                    <a:pt x="7351" y="479"/>
                    <a:pt x="7840" y="731"/>
                    <a:pt x="8095" y="1235"/>
                  </a:cubicBezTo>
                  <a:lnTo>
                    <a:pt x="8457" y="1927"/>
                  </a:lnTo>
                  <a:lnTo>
                    <a:pt x="5267" y="1927"/>
                  </a:lnTo>
                  <a:lnTo>
                    <a:pt x="5628" y="1235"/>
                  </a:lnTo>
                  <a:cubicBezTo>
                    <a:pt x="5884" y="731"/>
                    <a:pt x="6373" y="479"/>
                    <a:pt x="6862" y="479"/>
                  </a:cubicBezTo>
                  <a:close/>
                  <a:moveTo>
                    <a:pt x="3612" y="6847"/>
                  </a:moveTo>
                  <a:lnTo>
                    <a:pt x="3612" y="10021"/>
                  </a:lnTo>
                  <a:lnTo>
                    <a:pt x="1776" y="10804"/>
                  </a:lnTo>
                  <a:lnTo>
                    <a:pt x="1776" y="8953"/>
                  </a:lnTo>
                  <a:lnTo>
                    <a:pt x="3612" y="6847"/>
                  </a:lnTo>
                  <a:close/>
                  <a:moveTo>
                    <a:pt x="10112" y="6862"/>
                  </a:moveTo>
                  <a:lnTo>
                    <a:pt x="11947" y="8953"/>
                  </a:lnTo>
                  <a:lnTo>
                    <a:pt x="11947" y="10804"/>
                  </a:lnTo>
                  <a:lnTo>
                    <a:pt x="10112" y="10021"/>
                  </a:lnTo>
                  <a:lnTo>
                    <a:pt x="10112" y="6862"/>
                  </a:lnTo>
                  <a:close/>
                  <a:moveTo>
                    <a:pt x="9450" y="10428"/>
                  </a:moveTo>
                  <a:lnTo>
                    <a:pt x="8697" y="11932"/>
                  </a:lnTo>
                  <a:lnTo>
                    <a:pt x="7433" y="11932"/>
                  </a:lnTo>
                  <a:cubicBezTo>
                    <a:pt x="7424" y="11931"/>
                    <a:pt x="7415" y="11931"/>
                    <a:pt x="7406" y="11931"/>
                  </a:cubicBezTo>
                  <a:cubicBezTo>
                    <a:pt x="7081" y="11931"/>
                    <a:pt x="7081" y="12445"/>
                    <a:pt x="7406" y="12445"/>
                  </a:cubicBezTo>
                  <a:cubicBezTo>
                    <a:pt x="7415" y="12445"/>
                    <a:pt x="7424" y="12444"/>
                    <a:pt x="7433" y="12444"/>
                  </a:cubicBezTo>
                  <a:lnTo>
                    <a:pt x="7900" y="12444"/>
                  </a:lnTo>
                  <a:lnTo>
                    <a:pt x="7900" y="12880"/>
                  </a:lnTo>
                  <a:cubicBezTo>
                    <a:pt x="7885" y="13241"/>
                    <a:pt x="7945" y="13602"/>
                    <a:pt x="8095" y="13933"/>
                  </a:cubicBezTo>
                  <a:cubicBezTo>
                    <a:pt x="8201" y="14219"/>
                    <a:pt x="8442" y="14430"/>
                    <a:pt x="8742" y="14505"/>
                  </a:cubicBezTo>
                  <a:cubicBezTo>
                    <a:pt x="8801" y="14517"/>
                    <a:pt x="8861" y="14523"/>
                    <a:pt x="8923" y="14523"/>
                  </a:cubicBezTo>
                  <a:cubicBezTo>
                    <a:pt x="9255" y="14523"/>
                    <a:pt x="9625" y="14351"/>
                    <a:pt x="10006" y="14008"/>
                  </a:cubicBezTo>
                  <a:cubicBezTo>
                    <a:pt x="10153" y="13852"/>
                    <a:pt x="10344" y="13772"/>
                    <a:pt x="10542" y="13772"/>
                  </a:cubicBezTo>
                  <a:cubicBezTo>
                    <a:pt x="10649" y="13772"/>
                    <a:pt x="10758" y="13795"/>
                    <a:pt x="10864" y="13843"/>
                  </a:cubicBezTo>
                  <a:cubicBezTo>
                    <a:pt x="11300" y="14039"/>
                    <a:pt x="11616" y="14640"/>
                    <a:pt x="11601" y="15257"/>
                  </a:cubicBezTo>
                  <a:cubicBezTo>
                    <a:pt x="11601" y="15333"/>
                    <a:pt x="11616" y="15393"/>
                    <a:pt x="11676" y="15453"/>
                  </a:cubicBezTo>
                  <a:cubicBezTo>
                    <a:pt x="11721" y="15498"/>
                    <a:pt x="11782" y="15528"/>
                    <a:pt x="11857" y="15528"/>
                  </a:cubicBezTo>
                  <a:cubicBezTo>
                    <a:pt x="12519" y="15528"/>
                    <a:pt x="13076" y="15995"/>
                    <a:pt x="13196" y="16642"/>
                  </a:cubicBezTo>
                  <a:lnTo>
                    <a:pt x="527" y="16626"/>
                  </a:lnTo>
                  <a:cubicBezTo>
                    <a:pt x="648" y="15979"/>
                    <a:pt x="1220" y="15513"/>
                    <a:pt x="1866" y="15513"/>
                  </a:cubicBezTo>
                  <a:cubicBezTo>
                    <a:pt x="2017" y="15513"/>
                    <a:pt x="2122" y="15393"/>
                    <a:pt x="2122" y="15257"/>
                  </a:cubicBezTo>
                  <a:cubicBezTo>
                    <a:pt x="2107" y="14640"/>
                    <a:pt x="2423" y="14039"/>
                    <a:pt x="2860" y="13843"/>
                  </a:cubicBezTo>
                  <a:cubicBezTo>
                    <a:pt x="2965" y="13795"/>
                    <a:pt x="3074" y="13772"/>
                    <a:pt x="3182" y="13772"/>
                  </a:cubicBezTo>
                  <a:cubicBezTo>
                    <a:pt x="3380" y="13772"/>
                    <a:pt x="3571" y="13852"/>
                    <a:pt x="3717" y="14008"/>
                  </a:cubicBezTo>
                  <a:cubicBezTo>
                    <a:pt x="4098" y="14351"/>
                    <a:pt x="4468" y="14523"/>
                    <a:pt x="4800" y="14523"/>
                  </a:cubicBezTo>
                  <a:cubicBezTo>
                    <a:pt x="4862" y="14523"/>
                    <a:pt x="4922" y="14517"/>
                    <a:pt x="4981" y="14505"/>
                  </a:cubicBezTo>
                  <a:cubicBezTo>
                    <a:pt x="5282" y="14430"/>
                    <a:pt x="5523" y="14219"/>
                    <a:pt x="5628" y="13933"/>
                  </a:cubicBezTo>
                  <a:cubicBezTo>
                    <a:pt x="5778" y="13602"/>
                    <a:pt x="5839" y="13241"/>
                    <a:pt x="5824" y="12880"/>
                  </a:cubicBezTo>
                  <a:lnTo>
                    <a:pt x="5824" y="12444"/>
                  </a:lnTo>
                  <a:lnTo>
                    <a:pt x="6335" y="12444"/>
                  </a:lnTo>
                  <a:cubicBezTo>
                    <a:pt x="6345" y="12444"/>
                    <a:pt x="6354" y="12445"/>
                    <a:pt x="6363" y="12445"/>
                  </a:cubicBezTo>
                  <a:cubicBezTo>
                    <a:pt x="6702" y="12445"/>
                    <a:pt x="6702" y="11931"/>
                    <a:pt x="6363" y="11931"/>
                  </a:cubicBezTo>
                  <a:cubicBezTo>
                    <a:pt x="6354" y="11931"/>
                    <a:pt x="6345" y="11931"/>
                    <a:pt x="6335" y="11932"/>
                  </a:cubicBezTo>
                  <a:lnTo>
                    <a:pt x="5011" y="11932"/>
                  </a:lnTo>
                  <a:lnTo>
                    <a:pt x="4259" y="10428"/>
                  </a:lnTo>
                  <a:close/>
                  <a:moveTo>
                    <a:pt x="6869" y="1"/>
                  </a:moveTo>
                  <a:cubicBezTo>
                    <a:pt x="6203" y="1"/>
                    <a:pt x="5538" y="347"/>
                    <a:pt x="5192" y="1039"/>
                  </a:cubicBezTo>
                  <a:lnTo>
                    <a:pt x="4650" y="2107"/>
                  </a:lnTo>
                  <a:cubicBezTo>
                    <a:pt x="4650" y="2107"/>
                    <a:pt x="3988" y="3657"/>
                    <a:pt x="3973" y="3702"/>
                  </a:cubicBezTo>
                  <a:cubicBezTo>
                    <a:pt x="3747" y="4304"/>
                    <a:pt x="3627" y="4936"/>
                    <a:pt x="3627" y="5583"/>
                  </a:cubicBezTo>
                  <a:lnTo>
                    <a:pt x="3627" y="6109"/>
                  </a:lnTo>
                  <a:lnTo>
                    <a:pt x="1355" y="8712"/>
                  </a:lnTo>
                  <a:cubicBezTo>
                    <a:pt x="1310" y="8757"/>
                    <a:pt x="1295" y="8818"/>
                    <a:pt x="1280" y="8878"/>
                  </a:cubicBezTo>
                  <a:lnTo>
                    <a:pt x="1280" y="11210"/>
                  </a:lnTo>
                  <a:cubicBezTo>
                    <a:pt x="1295" y="11285"/>
                    <a:pt x="1325" y="11375"/>
                    <a:pt x="1400" y="11421"/>
                  </a:cubicBezTo>
                  <a:cubicBezTo>
                    <a:pt x="1445" y="11451"/>
                    <a:pt x="1490" y="11466"/>
                    <a:pt x="1535" y="11466"/>
                  </a:cubicBezTo>
                  <a:cubicBezTo>
                    <a:pt x="1581" y="11466"/>
                    <a:pt x="1611" y="11451"/>
                    <a:pt x="1641" y="11436"/>
                  </a:cubicBezTo>
                  <a:lnTo>
                    <a:pt x="3747" y="10518"/>
                  </a:lnTo>
                  <a:lnTo>
                    <a:pt x="4635" y="12308"/>
                  </a:lnTo>
                  <a:cubicBezTo>
                    <a:pt x="4680" y="12384"/>
                    <a:pt x="4770" y="12444"/>
                    <a:pt x="4861" y="12444"/>
                  </a:cubicBezTo>
                  <a:lnTo>
                    <a:pt x="5312" y="12444"/>
                  </a:lnTo>
                  <a:lnTo>
                    <a:pt x="5312" y="12880"/>
                  </a:lnTo>
                  <a:cubicBezTo>
                    <a:pt x="5327" y="13166"/>
                    <a:pt x="5282" y="13452"/>
                    <a:pt x="5177" y="13738"/>
                  </a:cubicBezTo>
                  <a:cubicBezTo>
                    <a:pt x="5131" y="13873"/>
                    <a:pt x="5026" y="13978"/>
                    <a:pt x="4876" y="14008"/>
                  </a:cubicBezTo>
                  <a:cubicBezTo>
                    <a:pt x="4849" y="14014"/>
                    <a:pt x="4821" y="14017"/>
                    <a:pt x="4792" y="14017"/>
                  </a:cubicBezTo>
                  <a:cubicBezTo>
                    <a:pt x="4589" y="14017"/>
                    <a:pt x="4324" y="13882"/>
                    <a:pt x="4048" y="13632"/>
                  </a:cubicBezTo>
                  <a:cubicBezTo>
                    <a:pt x="3815" y="13400"/>
                    <a:pt x="3501" y="13273"/>
                    <a:pt x="3178" y="13273"/>
                  </a:cubicBezTo>
                  <a:cubicBezTo>
                    <a:pt x="3000" y="13273"/>
                    <a:pt x="2820" y="13311"/>
                    <a:pt x="2649" y="13392"/>
                  </a:cubicBezTo>
                  <a:cubicBezTo>
                    <a:pt x="2092" y="13647"/>
                    <a:pt x="1686" y="14309"/>
                    <a:pt x="1626" y="15032"/>
                  </a:cubicBezTo>
                  <a:cubicBezTo>
                    <a:pt x="693" y="15167"/>
                    <a:pt x="1" y="15949"/>
                    <a:pt x="1" y="16882"/>
                  </a:cubicBezTo>
                  <a:cubicBezTo>
                    <a:pt x="1" y="17033"/>
                    <a:pt x="106" y="17138"/>
                    <a:pt x="257" y="17138"/>
                  </a:cubicBezTo>
                  <a:lnTo>
                    <a:pt x="13467" y="17138"/>
                  </a:lnTo>
                  <a:cubicBezTo>
                    <a:pt x="13617" y="17138"/>
                    <a:pt x="13723" y="17033"/>
                    <a:pt x="13723" y="16882"/>
                  </a:cubicBezTo>
                  <a:cubicBezTo>
                    <a:pt x="13723" y="15949"/>
                    <a:pt x="13030" y="15167"/>
                    <a:pt x="12098" y="15032"/>
                  </a:cubicBezTo>
                  <a:cubicBezTo>
                    <a:pt x="12037" y="14309"/>
                    <a:pt x="11646" y="13647"/>
                    <a:pt x="11075" y="13392"/>
                  </a:cubicBezTo>
                  <a:cubicBezTo>
                    <a:pt x="10903" y="13311"/>
                    <a:pt x="10723" y="13273"/>
                    <a:pt x="10545" y="13273"/>
                  </a:cubicBezTo>
                  <a:cubicBezTo>
                    <a:pt x="10222" y="13273"/>
                    <a:pt x="9908" y="13400"/>
                    <a:pt x="9675" y="13632"/>
                  </a:cubicBezTo>
                  <a:cubicBezTo>
                    <a:pt x="9406" y="13876"/>
                    <a:pt x="9147" y="14022"/>
                    <a:pt x="8946" y="14022"/>
                  </a:cubicBezTo>
                  <a:cubicBezTo>
                    <a:pt x="8911" y="14022"/>
                    <a:pt x="8879" y="14017"/>
                    <a:pt x="8848" y="14008"/>
                  </a:cubicBezTo>
                  <a:cubicBezTo>
                    <a:pt x="8712" y="13978"/>
                    <a:pt x="8592" y="13873"/>
                    <a:pt x="8547" y="13738"/>
                  </a:cubicBezTo>
                  <a:cubicBezTo>
                    <a:pt x="8442" y="13452"/>
                    <a:pt x="8396" y="13166"/>
                    <a:pt x="8411" y="12880"/>
                  </a:cubicBezTo>
                  <a:lnTo>
                    <a:pt x="8411" y="12444"/>
                  </a:lnTo>
                  <a:lnTo>
                    <a:pt x="8863" y="12444"/>
                  </a:lnTo>
                  <a:cubicBezTo>
                    <a:pt x="8953" y="12444"/>
                    <a:pt x="9043" y="12384"/>
                    <a:pt x="9088" y="12308"/>
                  </a:cubicBezTo>
                  <a:lnTo>
                    <a:pt x="9991" y="10518"/>
                  </a:lnTo>
                  <a:lnTo>
                    <a:pt x="12098" y="11421"/>
                  </a:lnTo>
                  <a:cubicBezTo>
                    <a:pt x="12128" y="11436"/>
                    <a:pt x="12173" y="11436"/>
                    <a:pt x="12203" y="11436"/>
                  </a:cubicBezTo>
                  <a:cubicBezTo>
                    <a:pt x="12248" y="11436"/>
                    <a:pt x="12293" y="11421"/>
                    <a:pt x="12338" y="11406"/>
                  </a:cubicBezTo>
                  <a:cubicBezTo>
                    <a:pt x="12414" y="11345"/>
                    <a:pt x="12459" y="11270"/>
                    <a:pt x="12459" y="11195"/>
                  </a:cubicBezTo>
                  <a:lnTo>
                    <a:pt x="12459" y="8863"/>
                  </a:lnTo>
                  <a:cubicBezTo>
                    <a:pt x="12459" y="8803"/>
                    <a:pt x="12429" y="8742"/>
                    <a:pt x="12399" y="8697"/>
                  </a:cubicBezTo>
                  <a:lnTo>
                    <a:pt x="10112" y="6094"/>
                  </a:lnTo>
                  <a:lnTo>
                    <a:pt x="10112" y="5568"/>
                  </a:lnTo>
                  <a:cubicBezTo>
                    <a:pt x="10112" y="5131"/>
                    <a:pt x="10066" y="4695"/>
                    <a:pt x="9946" y="4259"/>
                  </a:cubicBezTo>
                  <a:cubicBezTo>
                    <a:pt x="9922" y="4118"/>
                    <a:pt x="9818" y="4057"/>
                    <a:pt x="9711" y="4057"/>
                  </a:cubicBezTo>
                  <a:cubicBezTo>
                    <a:pt x="9555" y="4057"/>
                    <a:pt x="9393" y="4189"/>
                    <a:pt x="9465" y="4394"/>
                  </a:cubicBezTo>
                  <a:cubicBezTo>
                    <a:pt x="9570" y="4770"/>
                    <a:pt x="9615" y="5177"/>
                    <a:pt x="9615" y="5568"/>
                  </a:cubicBezTo>
                  <a:lnTo>
                    <a:pt x="9615" y="9946"/>
                  </a:lnTo>
                  <a:lnTo>
                    <a:pt x="4108" y="9946"/>
                  </a:lnTo>
                  <a:lnTo>
                    <a:pt x="4108" y="5568"/>
                  </a:lnTo>
                  <a:cubicBezTo>
                    <a:pt x="4108" y="4996"/>
                    <a:pt x="4214" y="4409"/>
                    <a:pt x="4424" y="3883"/>
                  </a:cubicBezTo>
                  <a:cubicBezTo>
                    <a:pt x="4439" y="3822"/>
                    <a:pt x="5026" y="2438"/>
                    <a:pt x="5026" y="2438"/>
                  </a:cubicBezTo>
                  <a:lnTo>
                    <a:pt x="8697" y="2438"/>
                  </a:lnTo>
                  <a:lnTo>
                    <a:pt x="9073" y="3341"/>
                  </a:lnTo>
                  <a:cubicBezTo>
                    <a:pt x="9112" y="3466"/>
                    <a:pt x="9207" y="3519"/>
                    <a:pt x="9305" y="3519"/>
                  </a:cubicBezTo>
                  <a:cubicBezTo>
                    <a:pt x="9476" y="3519"/>
                    <a:pt x="9655" y="3357"/>
                    <a:pt x="9540" y="3145"/>
                  </a:cubicBezTo>
                  <a:lnTo>
                    <a:pt x="9104" y="2107"/>
                  </a:lnTo>
                  <a:lnTo>
                    <a:pt x="8547" y="1039"/>
                  </a:lnTo>
                  <a:cubicBezTo>
                    <a:pt x="8201" y="347"/>
                    <a:pt x="7535" y="1"/>
                    <a:pt x="6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58;p52">
              <a:extLst>
                <a:ext uri="{FF2B5EF4-FFF2-40B4-BE49-F238E27FC236}">
                  <a16:creationId xmlns:a16="http://schemas.microsoft.com/office/drawing/2014/main" id="{8108DA40-F1D8-42DB-A03A-E9C1527C6E32}"/>
                </a:ext>
              </a:extLst>
            </p:cNvPr>
            <p:cNvSpPr/>
            <p:nvPr/>
          </p:nvSpPr>
          <p:spPr>
            <a:xfrm>
              <a:off x="1319550" y="2128625"/>
              <a:ext cx="100050" cy="99250"/>
            </a:xfrm>
            <a:custGeom>
              <a:avLst/>
              <a:gdLst/>
              <a:ahLst/>
              <a:cxnLst/>
              <a:rect l="l" t="t" r="r" b="b"/>
              <a:pathLst>
                <a:path w="4002" h="3970" extrusionOk="0">
                  <a:moveTo>
                    <a:pt x="1970" y="0"/>
                  </a:moveTo>
                  <a:cubicBezTo>
                    <a:pt x="1177" y="0"/>
                    <a:pt x="441" y="473"/>
                    <a:pt x="135" y="1237"/>
                  </a:cubicBezTo>
                  <a:cubicBezTo>
                    <a:pt x="67" y="1432"/>
                    <a:pt x="225" y="1570"/>
                    <a:pt x="382" y="1570"/>
                  </a:cubicBezTo>
                  <a:cubicBezTo>
                    <a:pt x="468" y="1570"/>
                    <a:pt x="554" y="1528"/>
                    <a:pt x="602" y="1433"/>
                  </a:cubicBezTo>
                  <a:cubicBezTo>
                    <a:pt x="841" y="820"/>
                    <a:pt x="1404" y="499"/>
                    <a:pt x="1972" y="499"/>
                  </a:cubicBezTo>
                  <a:cubicBezTo>
                    <a:pt x="2438" y="499"/>
                    <a:pt x="2906" y="715"/>
                    <a:pt x="3204" y="1162"/>
                  </a:cubicBezTo>
                  <a:cubicBezTo>
                    <a:pt x="3866" y="2140"/>
                    <a:pt x="3159" y="3464"/>
                    <a:pt x="1971" y="3464"/>
                  </a:cubicBezTo>
                  <a:cubicBezTo>
                    <a:pt x="1294" y="3464"/>
                    <a:pt x="707" y="3012"/>
                    <a:pt x="541" y="2365"/>
                  </a:cubicBezTo>
                  <a:cubicBezTo>
                    <a:pt x="505" y="2231"/>
                    <a:pt x="404" y="2174"/>
                    <a:pt x="302" y="2174"/>
                  </a:cubicBezTo>
                  <a:cubicBezTo>
                    <a:pt x="152" y="2174"/>
                    <a:pt x="0" y="2298"/>
                    <a:pt x="45" y="2486"/>
                  </a:cubicBezTo>
                  <a:cubicBezTo>
                    <a:pt x="284" y="3372"/>
                    <a:pt x="1076" y="3969"/>
                    <a:pt x="1977" y="3969"/>
                  </a:cubicBezTo>
                  <a:cubicBezTo>
                    <a:pt x="2040" y="3969"/>
                    <a:pt x="2103" y="3966"/>
                    <a:pt x="2166" y="3960"/>
                  </a:cubicBezTo>
                  <a:cubicBezTo>
                    <a:pt x="3129" y="3855"/>
                    <a:pt x="3882" y="3073"/>
                    <a:pt x="3942" y="2110"/>
                  </a:cubicBezTo>
                  <a:cubicBezTo>
                    <a:pt x="4002" y="1132"/>
                    <a:pt x="3355" y="259"/>
                    <a:pt x="2407" y="48"/>
                  </a:cubicBezTo>
                  <a:cubicBezTo>
                    <a:pt x="2261" y="16"/>
                    <a:pt x="2115" y="0"/>
                    <a:pt x="1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459;p52">
            <a:extLst>
              <a:ext uri="{FF2B5EF4-FFF2-40B4-BE49-F238E27FC236}">
                <a16:creationId xmlns:a16="http://schemas.microsoft.com/office/drawing/2014/main" id="{8581AA61-8FC5-417E-9CA6-91766BD43C91}"/>
              </a:ext>
            </a:extLst>
          </p:cNvPr>
          <p:cNvGrpSpPr/>
          <p:nvPr/>
        </p:nvGrpSpPr>
        <p:grpSpPr>
          <a:xfrm>
            <a:off x="6268413" y="1855530"/>
            <a:ext cx="589246" cy="488305"/>
            <a:chOff x="3241250" y="3081850"/>
            <a:chExt cx="432125" cy="358100"/>
          </a:xfrm>
        </p:grpSpPr>
        <p:sp>
          <p:nvSpPr>
            <p:cNvPr id="24" name="Google Shape;2460;p52">
              <a:extLst>
                <a:ext uri="{FF2B5EF4-FFF2-40B4-BE49-F238E27FC236}">
                  <a16:creationId xmlns:a16="http://schemas.microsoft.com/office/drawing/2014/main" id="{E9F804A4-E663-47D6-8EFA-38196BE1FC91}"/>
                </a:ext>
              </a:extLst>
            </p:cNvPr>
            <p:cNvSpPr/>
            <p:nvPr/>
          </p:nvSpPr>
          <p:spPr>
            <a:xfrm>
              <a:off x="3241250" y="3081850"/>
              <a:ext cx="345700" cy="358100"/>
            </a:xfrm>
            <a:custGeom>
              <a:avLst/>
              <a:gdLst/>
              <a:ahLst/>
              <a:cxnLst/>
              <a:rect l="l" t="t" r="r" b="b"/>
              <a:pathLst>
                <a:path w="13828" h="14324" extrusionOk="0">
                  <a:moveTo>
                    <a:pt x="6711" y="5658"/>
                  </a:moveTo>
                  <a:lnTo>
                    <a:pt x="6711" y="6936"/>
                  </a:lnTo>
                  <a:lnTo>
                    <a:pt x="5447" y="6936"/>
                  </a:lnTo>
                  <a:lnTo>
                    <a:pt x="5447" y="5658"/>
                  </a:lnTo>
                  <a:close/>
                  <a:moveTo>
                    <a:pt x="12699" y="4604"/>
                  </a:moveTo>
                  <a:cubicBezTo>
                    <a:pt x="13091" y="4755"/>
                    <a:pt x="13331" y="5116"/>
                    <a:pt x="13346" y="5537"/>
                  </a:cubicBezTo>
                  <a:lnTo>
                    <a:pt x="13346" y="7057"/>
                  </a:lnTo>
                  <a:cubicBezTo>
                    <a:pt x="13331" y="7478"/>
                    <a:pt x="13091" y="7839"/>
                    <a:pt x="12699" y="7990"/>
                  </a:cubicBezTo>
                  <a:lnTo>
                    <a:pt x="12699" y="4604"/>
                  </a:lnTo>
                  <a:close/>
                  <a:moveTo>
                    <a:pt x="2017" y="4364"/>
                  </a:moveTo>
                  <a:lnTo>
                    <a:pt x="2017" y="8245"/>
                  </a:lnTo>
                  <a:cubicBezTo>
                    <a:pt x="1144" y="8110"/>
                    <a:pt x="512" y="7373"/>
                    <a:pt x="512" y="6500"/>
                  </a:cubicBezTo>
                  <a:lnTo>
                    <a:pt x="512" y="6485"/>
                  </a:lnTo>
                  <a:lnTo>
                    <a:pt x="512" y="6109"/>
                  </a:lnTo>
                  <a:cubicBezTo>
                    <a:pt x="512" y="5236"/>
                    <a:pt x="1144" y="4499"/>
                    <a:pt x="2017" y="4364"/>
                  </a:cubicBezTo>
                  <a:close/>
                  <a:moveTo>
                    <a:pt x="4951" y="8742"/>
                  </a:moveTo>
                  <a:lnTo>
                    <a:pt x="4951" y="9254"/>
                  </a:lnTo>
                  <a:lnTo>
                    <a:pt x="4951" y="9269"/>
                  </a:lnTo>
                  <a:lnTo>
                    <a:pt x="4800" y="9299"/>
                  </a:lnTo>
                  <a:lnTo>
                    <a:pt x="4319" y="9374"/>
                  </a:lnTo>
                  <a:lnTo>
                    <a:pt x="2574" y="9675"/>
                  </a:lnTo>
                  <a:lnTo>
                    <a:pt x="2528" y="9675"/>
                  </a:lnTo>
                  <a:lnTo>
                    <a:pt x="2528" y="8742"/>
                  </a:lnTo>
                  <a:close/>
                  <a:moveTo>
                    <a:pt x="4605" y="9825"/>
                  </a:moveTo>
                  <a:lnTo>
                    <a:pt x="4605" y="10939"/>
                  </a:lnTo>
                  <a:lnTo>
                    <a:pt x="4123" y="10939"/>
                  </a:lnTo>
                  <a:lnTo>
                    <a:pt x="4123" y="9916"/>
                  </a:lnTo>
                  <a:lnTo>
                    <a:pt x="4605" y="9825"/>
                  </a:lnTo>
                  <a:close/>
                  <a:moveTo>
                    <a:pt x="10849" y="1369"/>
                  </a:moveTo>
                  <a:lnTo>
                    <a:pt x="10849" y="11375"/>
                  </a:lnTo>
                  <a:cubicBezTo>
                    <a:pt x="9555" y="9269"/>
                    <a:pt x="7885" y="8321"/>
                    <a:pt x="5447" y="8260"/>
                  </a:cubicBezTo>
                  <a:lnTo>
                    <a:pt x="5447" y="8245"/>
                  </a:lnTo>
                  <a:lnTo>
                    <a:pt x="5447" y="7433"/>
                  </a:lnTo>
                  <a:lnTo>
                    <a:pt x="6967" y="7433"/>
                  </a:lnTo>
                  <a:cubicBezTo>
                    <a:pt x="7102" y="7433"/>
                    <a:pt x="7223" y="7328"/>
                    <a:pt x="7223" y="7177"/>
                  </a:cubicBezTo>
                  <a:lnTo>
                    <a:pt x="7223" y="5402"/>
                  </a:lnTo>
                  <a:cubicBezTo>
                    <a:pt x="7223" y="5266"/>
                    <a:pt x="7102" y="5146"/>
                    <a:pt x="6967" y="5146"/>
                  </a:cubicBezTo>
                  <a:lnTo>
                    <a:pt x="5447" y="5146"/>
                  </a:lnTo>
                  <a:lnTo>
                    <a:pt x="5447" y="4349"/>
                  </a:lnTo>
                  <a:cubicBezTo>
                    <a:pt x="7990" y="4288"/>
                    <a:pt x="9735" y="3325"/>
                    <a:pt x="10849" y="1369"/>
                  </a:cubicBezTo>
                  <a:close/>
                  <a:moveTo>
                    <a:pt x="11105" y="0"/>
                  </a:moveTo>
                  <a:cubicBezTo>
                    <a:pt x="10999" y="0"/>
                    <a:pt x="10909" y="61"/>
                    <a:pt x="10864" y="166"/>
                  </a:cubicBezTo>
                  <a:cubicBezTo>
                    <a:pt x="9871" y="2678"/>
                    <a:pt x="8065" y="3837"/>
                    <a:pt x="5192" y="3837"/>
                  </a:cubicBezTo>
                  <a:lnTo>
                    <a:pt x="4229" y="3837"/>
                  </a:lnTo>
                  <a:cubicBezTo>
                    <a:pt x="3883" y="3837"/>
                    <a:pt x="3883" y="4349"/>
                    <a:pt x="4229" y="4349"/>
                  </a:cubicBezTo>
                  <a:lnTo>
                    <a:pt x="4951" y="4349"/>
                  </a:lnTo>
                  <a:lnTo>
                    <a:pt x="4951" y="8245"/>
                  </a:lnTo>
                  <a:lnTo>
                    <a:pt x="2513" y="8245"/>
                  </a:lnTo>
                  <a:lnTo>
                    <a:pt x="2513" y="4349"/>
                  </a:lnTo>
                  <a:lnTo>
                    <a:pt x="3130" y="4349"/>
                  </a:lnTo>
                  <a:cubicBezTo>
                    <a:pt x="3461" y="4349"/>
                    <a:pt x="3461" y="3837"/>
                    <a:pt x="3130" y="3837"/>
                  </a:cubicBezTo>
                  <a:lnTo>
                    <a:pt x="2273" y="3837"/>
                  </a:lnTo>
                  <a:cubicBezTo>
                    <a:pt x="1024" y="3837"/>
                    <a:pt x="16" y="4845"/>
                    <a:pt x="16" y="6094"/>
                  </a:cubicBezTo>
                  <a:lnTo>
                    <a:pt x="16" y="6470"/>
                  </a:lnTo>
                  <a:cubicBezTo>
                    <a:pt x="1" y="7629"/>
                    <a:pt x="873" y="8607"/>
                    <a:pt x="2017" y="8727"/>
                  </a:cubicBezTo>
                  <a:lnTo>
                    <a:pt x="2017" y="9961"/>
                  </a:lnTo>
                  <a:cubicBezTo>
                    <a:pt x="2017" y="10036"/>
                    <a:pt x="2062" y="10111"/>
                    <a:pt x="2107" y="10156"/>
                  </a:cubicBezTo>
                  <a:cubicBezTo>
                    <a:pt x="2152" y="10186"/>
                    <a:pt x="2212" y="10216"/>
                    <a:pt x="2273" y="10216"/>
                  </a:cubicBezTo>
                  <a:lnTo>
                    <a:pt x="2318" y="10216"/>
                  </a:lnTo>
                  <a:lnTo>
                    <a:pt x="2423" y="10201"/>
                  </a:lnTo>
                  <a:lnTo>
                    <a:pt x="2724" y="11601"/>
                  </a:lnTo>
                  <a:cubicBezTo>
                    <a:pt x="2756" y="11733"/>
                    <a:pt x="2856" y="11791"/>
                    <a:pt x="2957" y="11791"/>
                  </a:cubicBezTo>
                  <a:cubicBezTo>
                    <a:pt x="3098" y="11791"/>
                    <a:pt x="3240" y="11679"/>
                    <a:pt x="3206" y="11495"/>
                  </a:cubicBezTo>
                  <a:lnTo>
                    <a:pt x="2920" y="10111"/>
                  </a:lnTo>
                  <a:lnTo>
                    <a:pt x="3627" y="9991"/>
                  </a:lnTo>
                  <a:lnTo>
                    <a:pt x="3627" y="11014"/>
                  </a:lnTo>
                  <a:cubicBezTo>
                    <a:pt x="3627" y="11240"/>
                    <a:pt x="3807" y="11435"/>
                    <a:pt x="4048" y="11435"/>
                  </a:cubicBezTo>
                  <a:lnTo>
                    <a:pt x="4605" y="11435"/>
                  </a:lnTo>
                  <a:lnTo>
                    <a:pt x="4605" y="13827"/>
                  </a:lnTo>
                  <a:lnTo>
                    <a:pt x="3717" y="13827"/>
                  </a:lnTo>
                  <a:lnTo>
                    <a:pt x="3446" y="12594"/>
                  </a:lnTo>
                  <a:cubicBezTo>
                    <a:pt x="3414" y="12454"/>
                    <a:pt x="3308" y="12392"/>
                    <a:pt x="3200" y="12392"/>
                  </a:cubicBezTo>
                  <a:cubicBezTo>
                    <a:pt x="3054" y="12392"/>
                    <a:pt x="2906" y="12508"/>
                    <a:pt x="2950" y="12699"/>
                  </a:cubicBezTo>
                  <a:lnTo>
                    <a:pt x="3251" y="14128"/>
                  </a:lnTo>
                  <a:cubicBezTo>
                    <a:pt x="3281" y="14249"/>
                    <a:pt x="3386" y="14324"/>
                    <a:pt x="3506" y="14324"/>
                  </a:cubicBezTo>
                  <a:lnTo>
                    <a:pt x="4861" y="14324"/>
                  </a:lnTo>
                  <a:cubicBezTo>
                    <a:pt x="4996" y="14324"/>
                    <a:pt x="5101" y="14219"/>
                    <a:pt x="5101" y="14083"/>
                  </a:cubicBezTo>
                  <a:lnTo>
                    <a:pt x="5101" y="9750"/>
                  </a:lnTo>
                  <a:lnTo>
                    <a:pt x="5222" y="9735"/>
                  </a:lnTo>
                  <a:cubicBezTo>
                    <a:pt x="5342" y="9705"/>
                    <a:pt x="5432" y="9615"/>
                    <a:pt x="5432" y="9479"/>
                  </a:cubicBezTo>
                  <a:lnTo>
                    <a:pt x="5432" y="8757"/>
                  </a:lnTo>
                  <a:cubicBezTo>
                    <a:pt x="8005" y="8832"/>
                    <a:pt x="9600" y="9916"/>
                    <a:pt x="10879" y="12458"/>
                  </a:cubicBezTo>
                  <a:cubicBezTo>
                    <a:pt x="10924" y="12533"/>
                    <a:pt x="10999" y="12594"/>
                    <a:pt x="11105" y="12594"/>
                  </a:cubicBezTo>
                  <a:lnTo>
                    <a:pt x="11601" y="12594"/>
                  </a:lnTo>
                  <a:cubicBezTo>
                    <a:pt x="12203" y="12594"/>
                    <a:pt x="12684" y="12112"/>
                    <a:pt x="12699" y="11510"/>
                  </a:cubicBezTo>
                  <a:lnTo>
                    <a:pt x="12699" y="10337"/>
                  </a:lnTo>
                  <a:cubicBezTo>
                    <a:pt x="12714" y="10156"/>
                    <a:pt x="12579" y="10066"/>
                    <a:pt x="12444" y="10066"/>
                  </a:cubicBezTo>
                  <a:cubicBezTo>
                    <a:pt x="12308" y="10066"/>
                    <a:pt x="12173" y="10156"/>
                    <a:pt x="12188" y="10337"/>
                  </a:cubicBezTo>
                  <a:lnTo>
                    <a:pt x="12188" y="11510"/>
                  </a:lnTo>
                  <a:cubicBezTo>
                    <a:pt x="12188" y="11826"/>
                    <a:pt x="11932" y="12097"/>
                    <a:pt x="11601" y="12097"/>
                  </a:cubicBezTo>
                  <a:lnTo>
                    <a:pt x="11345" y="12097"/>
                  </a:lnTo>
                  <a:lnTo>
                    <a:pt x="11345" y="512"/>
                  </a:lnTo>
                  <a:lnTo>
                    <a:pt x="11601" y="512"/>
                  </a:lnTo>
                  <a:cubicBezTo>
                    <a:pt x="11932" y="512"/>
                    <a:pt x="12188" y="768"/>
                    <a:pt x="12188" y="1099"/>
                  </a:cubicBezTo>
                  <a:lnTo>
                    <a:pt x="12188" y="9238"/>
                  </a:lnTo>
                  <a:cubicBezTo>
                    <a:pt x="12173" y="9419"/>
                    <a:pt x="12308" y="9509"/>
                    <a:pt x="12444" y="9509"/>
                  </a:cubicBezTo>
                  <a:cubicBezTo>
                    <a:pt x="12579" y="9509"/>
                    <a:pt x="12714" y="9419"/>
                    <a:pt x="12699" y="9238"/>
                  </a:cubicBezTo>
                  <a:lnTo>
                    <a:pt x="12699" y="8516"/>
                  </a:lnTo>
                  <a:cubicBezTo>
                    <a:pt x="13361" y="8351"/>
                    <a:pt x="13828" y="7749"/>
                    <a:pt x="13828" y="7072"/>
                  </a:cubicBezTo>
                  <a:lnTo>
                    <a:pt x="13828" y="5522"/>
                  </a:lnTo>
                  <a:cubicBezTo>
                    <a:pt x="13828" y="4845"/>
                    <a:pt x="13361" y="4243"/>
                    <a:pt x="12699" y="4078"/>
                  </a:cubicBezTo>
                  <a:lnTo>
                    <a:pt x="12699" y="1099"/>
                  </a:lnTo>
                  <a:cubicBezTo>
                    <a:pt x="12699" y="497"/>
                    <a:pt x="12203" y="0"/>
                    <a:pt x="11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61;p52">
              <a:extLst>
                <a:ext uri="{FF2B5EF4-FFF2-40B4-BE49-F238E27FC236}">
                  <a16:creationId xmlns:a16="http://schemas.microsoft.com/office/drawing/2014/main" id="{ABE32871-5929-4C9A-A2F0-1DDE3596E89C}"/>
                </a:ext>
              </a:extLst>
            </p:cNvPr>
            <p:cNvSpPr/>
            <p:nvPr/>
          </p:nvSpPr>
          <p:spPr>
            <a:xfrm>
              <a:off x="3588825" y="3099475"/>
              <a:ext cx="45775" cy="42025"/>
            </a:xfrm>
            <a:custGeom>
              <a:avLst/>
              <a:gdLst/>
              <a:ahLst/>
              <a:cxnLst/>
              <a:rect l="l" t="t" r="r" b="b"/>
              <a:pathLst>
                <a:path w="1831" h="1681" extrusionOk="0">
                  <a:moveTo>
                    <a:pt x="1452" y="1"/>
                  </a:moveTo>
                  <a:cubicBezTo>
                    <a:pt x="1388" y="1"/>
                    <a:pt x="1322" y="28"/>
                    <a:pt x="1264" y="93"/>
                  </a:cubicBezTo>
                  <a:lnTo>
                    <a:pt x="105" y="1251"/>
                  </a:lnTo>
                  <a:cubicBezTo>
                    <a:pt x="0" y="1357"/>
                    <a:pt x="0" y="1507"/>
                    <a:pt x="105" y="1612"/>
                  </a:cubicBezTo>
                  <a:cubicBezTo>
                    <a:pt x="151" y="1658"/>
                    <a:pt x="214" y="1680"/>
                    <a:pt x="278" y="1680"/>
                  </a:cubicBezTo>
                  <a:cubicBezTo>
                    <a:pt x="342" y="1680"/>
                    <a:pt x="406" y="1658"/>
                    <a:pt x="451" y="1612"/>
                  </a:cubicBezTo>
                  <a:lnTo>
                    <a:pt x="1625" y="454"/>
                  </a:lnTo>
                  <a:cubicBezTo>
                    <a:pt x="1831" y="271"/>
                    <a:pt x="1654"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62;p52">
              <a:extLst>
                <a:ext uri="{FF2B5EF4-FFF2-40B4-BE49-F238E27FC236}">
                  <a16:creationId xmlns:a16="http://schemas.microsoft.com/office/drawing/2014/main" id="{2B4AF2D2-5EF1-43D5-93C4-336675FB265D}"/>
                </a:ext>
              </a:extLst>
            </p:cNvPr>
            <p:cNvSpPr/>
            <p:nvPr/>
          </p:nvSpPr>
          <p:spPr>
            <a:xfrm>
              <a:off x="3630200" y="3184925"/>
              <a:ext cx="43175" cy="29725"/>
            </a:xfrm>
            <a:custGeom>
              <a:avLst/>
              <a:gdLst/>
              <a:ahLst/>
              <a:cxnLst/>
              <a:rect l="l" t="t" r="r" b="b"/>
              <a:pathLst>
                <a:path w="1727" h="1189" extrusionOk="0">
                  <a:moveTo>
                    <a:pt x="1356" y="1"/>
                  </a:moveTo>
                  <a:cubicBezTo>
                    <a:pt x="1312" y="1"/>
                    <a:pt x="1265" y="14"/>
                    <a:pt x="1219" y="45"/>
                  </a:cubicBezTo>
                  <a:lnTo>
                    <a:pt x="211" y="722"/>
                  </a:lnTo>
                  <a:cubicBezTo>
                    <a:pt x="0" y="857"/>
                    <a:pt x="105" y="1173"/>
                    <a:pt x="346" y="1188"/>
                  </a:cubicBezTo>
                  <a:cubicBezTo>
                    <a:pt x="391" y="1173"/>
                    <a:pt x="451" y="1158"/>
                    <a:pt x="482" y="1143"/>
                  </a:cubicBezTo>
                  <a:lnTo>
                    <a:pt x="1490" y="466"/>
                  </a:lnTo>
                  <a:cubicBezTo>
                    <a:pt x="1727" y="316"/>
                    <a:pt x="1570" y="1"/>
                    <a:pt x="1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63;p52">
              <a:extLst>
                <a:ext uri="{FF2B5EF4-FFF2-40B4-BE49-F238E27FC236}">
                  <a16:creationId xmlns:a16="http://schemas.microsoft.com/office/drawing/2014/main" id="{C1C6ADD2-2874-47E2-AFD7-6A734DD1ADCC}"/>
                </a:ext>
              </a:extLst>
            </p:cNvPr>
            <p:cNvSpPr/>
            <p:nvPr/>
          </p:nvSpPr>
          <p:spPr>
            <a:xfrm>
              <a:off x="3629525" y="3263925"/>
              <a:ext cx="43200" cy="29725"/>
            </a:xfrm>
            <a:custGeom>
              <a:avLst/>
              <a:gdLst/>
              <a:ahLst/>
              <a:cxnLst/>
              <a:rect l="l" t="t" r="r" b="b"/>
              <a:pathLst>
                <a:path w="1728" h="1189" extrusionOk="0">
                  <a:moveTo>
                    <a:pt x="372" y="1"/>
                  </a:moveTo>
                  <a:cubicBezTo>
                    <a:pt x="157" y="1"/>
                    <a:pt x="1" y="316"/>
                    <a:pt x="238" y="466"/>
                  </a:cubicBezTo>
                  <a:lnTo>
                    <a:pt x="1246" y="1143"/>
                  </a:lnTo>
                  <a:cubicBezTo>
                    <a:pt x="1276" y="1173"/>
                    <a:pt x="1321" y="1188"/>
                    <a:pt x="1381" y="1188"/>
                  </a:cubicBezTo>
                  <a:cubicBezTo>
                    <a:pt x="1622" y="1173"/>
                    <a:pt x="1727" y="857"/>
                    <a:pt x="1517" y="722"/>
                  </a:cubicBezTo>
                  <a:lnTo>
                    <a:pt x="509" y="45"/>
                  </a:lnTo>
                  <a:cubicBezTo>
                    <a:pt x="462" y="14"/>
                    <a:pt x="416" y="1"/>
                    <a:pt x="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64;p52">
              <a:extLst>
                <a:ext uri="{FF2B5EF4-FFF2-40B4-BE49-F238E27FC236}">
                  <a16:creationId xmlns:a16="http://schemas.microsoft.com/office/drawing/2014/main" id="{49DA2C8F-34F8-49F7-9B32-311F7E9E9780}"/>
                </a:ext>
              </a:extLst>
            </p:cNvPr>
            <p:cNvSpPr/>
            <p:nvPr/>
          </p:nvSpPr>
          <p:spPr>
            <a:xfrm>
              <a:off x="3587325" y="3337225"/>
              <a:ext cx="44400" cy="41425"/>
            </a:xfrm>
            <a:custGeom>
              <a:avLst/>
              <a:gdLst/>
              <a:ahLst/>
              <a:cxnLst/>
              <a:rect l="l" t="t" r="r" b="b"/>
              <a:pathLst>
                <a:path w="1776" h="1657" extrusionOk="0">
                  <a:moveTo>
                    <a:pt x="355" y="1"/>
                  </a:moveTo>
                  <a:cubicBezTo>
                    <a:pt x="167" y="1"/>
                    <a:pt x="1" y="235"/>
                    <a:pt x="165" y="423"/>
                  </a:cubicBezTo>
                  <a:lnTo>
                    <a:pt x="1324" y="1581"/>
                  </a:lnTo>
                  <a:cubicBezTo>
                    <a:pt x="1369" y="1626"/>
                    <a:pt x="1429" y="1656"/>
                    <a:pt x="1504" y="1656"/>
                  </a:cubicBezTo>
                  <a:cubicBezTo>
                    <a:pt x="1565" y="1656"/>
                    <a:pt x="1640" y="1626"/>
                    <a:pt x="1685" y="1581"/>
                  </a:cubicBezTo>
                  <a:cubicBezTo>
                    <a:pt x="1775" y="1491"/>
                    <a:pt x="1775" y="1325"/>
                    <a:pt x="1685" y="1235"/>
                  </a:cubicBezTo>
                  <a:lnTo>
                    <a:pt x="511" y="62"/>
                  </a:lnTo>
                  <a:cubicBezTo>
                    <a:pt x="462" y="19"/>
                    <a:pt x="408" y="1"/>
                    <a:pt x="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465;p52">
            <a:extLst>
              <a:ext uri="{FF2B5EF4-FFF2-40B4-BE49-F238E27FC236}">
                <a16:creationId xmlns:a16="http://schemas.microsoft.com/office/drawing/2014/main" id="{115988CB-0A7C-4E62-9BA4-958AAB8DF269}"/>
              </a:ext>
            </a:extLst>
          </p:cNvPr>
          <p:cNvSpPr/>
          <p:nvPr/>
        </p:nvSpPr>
        <p:spPr>
          <a:xfrm rot="-1089028">
            <a:off x="1540654" y="2263514"/>
            <a:ext cx="929896" cy="232550"/>
          </a:xfrm>
          <a:custGeom>
            <a:avLst/>
            <a:gdLst/>
            <a:ahLst/>
            <a:cxnLst/>
            <a:rect l="l" t="t" r="r" b="b"/>
            <a:pathLst>
              <a:path w="44470" h="11253" extrusionOk="0">
                <a:moveTo>
                  <a:pt x="0" y="7032"/>
                </a:moveTo>
                <a:cubicBezTo>
                  <a:pt x="3974" y="7702"/>
                  <a:pt x="20584" y="12212"/>
                  <a:pt x="23843" y="11051"/>
                </a:cubicBezTo>
                <a:cubicBezTo>
                  <a:pt x="27102" y="9890"/>
                  <a:pt x="16118" y="603"/>
                  <a:pt x="19556" y="67"/>
                </a:cubicBezTo>
                <a:cubicBezTo>
                  <a:pt x="22994" y="-469"/>
                  <a:pt x="40318" y="6541"/>
                  <a:pt x="44470" y="7836"/>
                </a:cubicBezTo>
              </a:path>
            </a:pathLst>
          </a:custGeom>
          <a:noFill/>
          <a:ln w="28575" cap="flat" cmpd="sng">
            <a:solidFill>
              <a:schemeClr val="dk2"/>
            </a:solidFill>
            <a:prstDash val="solid"/>
            <a:round/>
            <a:headEnd type="none" w="med" len="med"/>
            <a:tailEnd type="stealth" w="med" len="med"/>
          </a:ln>
        </p:spPr>
      </p:sp>
      <p:sp>
        <p:nvSpPr>
          <p:cNvPr id="30" name="Google Shape;2466;p52">
            <a:extLst>
              <a:ext uri="{FF2B5EF4-FFF2-40B4-BE49-F238E27FC236}">
                <a16:creationId xmlns:a16="http://schemas.microsoft.com/office/drawing/2014/main" id="{577934E2-4AF8-4270-BAFE-492DA690C3ED}"/>
              </a:ext>
            </a:extLst>
          </p:cNvPr>
          <p:cNvSpPr/>
          <p:nvPr/>
        </p:nvSpPr>
        <p:spPr>
          <a:xfrm rot="21218109" flipV="1">
            <a:off x="3473732" y="1823565"/>
            <a:ext cx="830726" cy="216837"/>
          </a:xfrm>
          <a:custGeom>
            <a:avLst/>
            <a:gdLst/>
            <a:ahLst/>
            <a:cxnLst/>
            <a:rect l="l" t="t" r="r" b="b"/>
            <a:pathLst>
              <a:path w="48756" h="11475" extrusionOk="0">
                <a:moveTo>
                  <a:pt x="0" y="1027"/>
                </a:moveTo>
                <a:cubicBezTo>
                  <a:pt x="3974" y="982"/>
                  <a:pt x="15716" y="-982"/>
                  <a:pt x="23842" y="759"/>
                </a:cubicBezTo>
                <a:cubicBezTo>
                  <a:pt x="31968" y="2500"/>
                  <a:pt x="44604" y="9689"/>
                  <a:pt x="48756" y="11475"/>
                </a:cubicBezTo>
              </a:path>
            </a:pathLst>
          </a:custGeom>
          <a:noFill/>
          <a:ln w="28575" cap="flat" cmpd="sng">
            <a:solidFill>
              <a:schemeClr val="dk2"/>
            </a:solidFill>
            <a:prstDash val="solid"/>
            <a:round/>
            <a:headEnd type="none" w="med" len="med"/>
            <a:tailEnd type="stealth" w="med" len="med"/>
          </a:ln>
        </p:spPr>
      </p:sp>
      <p:sp>
        <p:nvSpPr>
          <p:cNvPr id="31" name="Google Shape;2467;p52">
            <a:extLst>
              <a:ext uri="{FF2B5EF4-FFF2-40B4-BE49-F238E27FC236}">
                <a16:creationId xmlns:a16="http://schemas.microsoft.com/office/drawing/2014/main" id="{A9E20CDE-E7B7-4BE6-93C4-995A695B4708}"/>
              </a:ext>
            </a:extLst>
          </p:cNvPr>
          <p:cNvSpPr/>
          <p:nvPr/>
        </p:nvSpPr>
        <p:spPr>
          <a:xfrm rot="-9518473" flipH="1">
            <a:off x="7069041" y="2287890"/>
            <a:ext cx="827263" cy="239005"/>
          </a:xfrm>
          <a:custGeom>
            <a:avLst/>
            <a:gdLst/>
            <a:ahLst/>
            <a:cxnLst/>
            <a:rect l="l" t="t" r="r" b="b"/>
            <a:pathLst>
              <a:path w="44470" h="11253" extrusionOk="0">
                <a:moveTo>
                  <a:pt x="0" y="7032"/>
                </a:moveTo>
                <a:cubicBezTo>
                  <a:pt x="3974" y="7702"/>
                  <a:pt x="20584" y="12212"/>
                  <a:pt x="23843" y="11051"/>
                </a:cubicBezTo>
                <a:cubicBezTo>
                  <a:pt x="27102" y="9890"/>
                  <a:pt x="16118" y="603"/>
                  <a:pt x="19556" y="67"/>
                </a:cubicBezTo>
                <a:cubicBezTo>
                  <a:pt x="22994" y="-469"/>
                  <a:pt x="40318" y="6541"/>
                  <a:pt x="44470" y="7836"/>
                </a:cubicBezTo>
              </a:path>
            </a:pathLst>
          </a:custGeom>
          <a:noFill/>
          <a:ln w="28575" cap="flat" cmpd="sng">
            <a:solidFill>
              <a:schemeClr val="dk2"/>
            </a:solidFill>
            <a:prstDash val="solid"/>
            <a:round/>
            <a:headEnd type="none" w="med" len="med"/>
            <a:tailEnd type="stealth" w="med" len="med"/>
          </a:ln>
        </p:spPr>
      </p:sp>
      <p:sp>
        <p:nvSpPr>
          <p:cNvPr id="32" name="Google Shape;2468;p52">
            <a:extLst>
              <a:ext uri="{FF2B5EF4-FFF2-40B4-BE49-F238E27FC236}">
                <a16:creationId xmlns:a16="http://schemas.microsoft.com/office/drawing/2014/main" id="{19D51E09-056F-4216-B869-9B6CC3EB222A}"/>
              </a:ext>
            </a:extLst>
          </p:cNvPr>
          <p:cNvSpPr txBox="1"/>
          <p:nvPr/>
        </p:nvSpPr>
        <p:spPr>
          <a:xfrm>
            <a:off x="-60464" y="3201552"/>
            <a:ext cx="23364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073763"/>
                </a:solidFill>
                <a:latin typeface="Overpass Black"/>
                <a:ea typeface="Overpass Black"/>
                <a:cs typeface="Overpass Black"/>
                <a:sym typeface="Overpass Black"/>
              </a:rPr>
              <a:t>Action Plan</a:t>
            </a:r>
            <a:endParaRPr sz="1600" dirty="0">
              <a:solidFill>
                <a:srgbClr val="073763"/>
              </a:solidFill>
              <a:latin typeface="Overpass Black"/>
              <a:ea typeface="Overpass Black"/>
              <a:cs typeface="Overpass Black"/>
              <a:sym typeface="Overpass Black"/>
            </a:endParaRPr>
          </a:p>
        </p:txBody>
      </p:sp>
      <p:sp>
        <p:nvSpPr>
          <p:cNvPr id="33" name="Google Shape;2469;p52">
            <a:extLst>
              <a:ext uri="{FF2B5EF4-FFF2-40B4-BE49-F238E27FC236}">
                <a16:creationId xmlns:a16="http://schemas.microsoft.com/office/drawing/2014/main" id="{4D22F498-C1B2-4B33-8FCC-86C2EA773F22}"/>
              </a:ext>
            </a:extLst>
          </p:cNvPr>
          <p:cNvSpPr txBox="1"/>
          <p:nvPr/>
        </p:nvSpPr>
        <p:spPr>
          <a:xfrm>
            <a:off x="165175" y="3642559"/>
            <a:ext cx="1897200" cy="89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50" dirty="0">
                <a:solidFill>
                  <a:schemeClr val="bg2"/>
                </a:solidFill>
                <a:latin typeface="Open Sans"/>
                <a:ea typeface="Open Sans"/>
                <a:cs typeface="Open Sans"/>
                <a:sym typeface="Open Sans"/>
              </a:rPr>
              <a:t>Identify what you will do, with whom, and when</a:t>
            </a:r>
            <a:endParaRPr sz="1350" dirty="0">
              <a:solidFill>
                <a:schemeClr val="bg2"/>
              </a:solidFill>
              <a:latin typeface="Open Sans"/>
              <a:ea typeface="Open Sans"/>
              <a:cs typeface="Open Sans"/>
              <a:sym typeface="Open Sans"/>
            </a:endParaRPr>
          </a:p>
        </p:txBody>
      </p:sp>
      <p:sp>
        <p:nvSpPr>
          <p:cNvPr id="34" name="Google Shape;2470;p52">
            <a:extLst>
              <a:ext uri="{FF2B5EF4-FFF2-40B4-BE49-F238E27FC236}">
                <a16:creationId xmlns:a16="http://schemas.microsoft.com/office/drawing/2014/main" id="{C5C65394-AF08-4B48-901F-7F9210D98660}"/>
              </a:ext>
            </a:extLst>
          </p:cNvPr>
          <p:cNvSpPr txBox="1"/>
          <p:nvPr/>
        </p:nvSpPr>
        <p:spPr>
          <a:xfrm>
            <a:off x="1828783" y="2755302"/>
            <a:ext cx="23364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073763"/>
                </a:solidFill>
                <a:latin typeface="Overpass Black"/>
                <a:ea typeface="Overpass Black"/>
                <a:cs typeface="Overpass Black"/>
                <a:sym typeface="Overpass Black"/>
              </a:rPr>
              <a:t>Accountability</a:t>
            </a:r>
            <a:endParaRPr sz="1600" dirty="0">
              <a:solidFill>
                <a:srgbClr val="073763"/>
              </a:solidFill>
              <a:latin typeface="Overpass Black"/>
              <a:ea typeface="Overpass Black"/>
              <a:cs typeface="Overpass Black"/>
              <a:sym typeface="Overpass Black"/>
            </a:endParaRPr>
          </a:p>
        </p:txBody>
      </p:sp>
      <p:sp>
        <p:nvSpPr>
          <p:cNvPr id="35" name="Google Shape;2471;p52">
            <a:extLst>
              <a:ext uri="{FF2B5EF4-FFF2-40B4-BE49-F238E27FC236}">
                <a16:creationId xmlns:a16="http://schemas.microsoft.com/office/drawing/2014/main" id="{EDC21443-A2D0-4BB6-936A-4FB40740E90D}"/>
              </a:ext>
            </a:extLst>
          </p:cNvPr>
          <p:cNvSpPr txBox="1"/>
          <p:nvPr/>
        </p:nvSpPr>
        <p:spPr>
          <a:xfrm>
            <a:off x="1984800" y="3181869"/>
            <a:ext cx="1998415" cy="89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50" dirty="0">
                <a:solidFill>
                  <a:srgbClr val="073763"/>
                </a:solidFill>
                <a:latin typeface="Open Sans"/>
                <a:ea typeface="Open Sans"/>
                <a:cs typeface="Open Sans"/>
                <a:sym typeface="Open Sans"/>
              </a:rPr>
              <a:t>Who will be responsible for follow through within the timeframe?</a:t>
            </a:r>
            <a:endParaRPr sz="1350" dirty="0">
              <a:solidFill>
                <a:srgbClr val="073763"/>
              </a:solidFill>
              <a:latin typeface="Open Sans"/>
              <a:ea typeface="Open Sans"/>
              <a:cs typeface="Open Sans"/>
              <a:sym typeface="Open Sans"/>
            </a:endParaRPr>
          </a:p>
        </p:txBody>
      </p:sp>
      <p:sp>
        <p:nvSpPr>
          <p:cNvPr id="36" name="Google Shape;2472;p52">
            <a:extLst>
              <a:ext uri="{FF2B5EF4-FFF2-40B4-BE49-F238E27FC236}">
                <a16:creationId xmlns:a16="http://schemas.microsoft.com/office/drawing/2014/main" id="{A08B4385-FB6D-4549-AF1C-FBEAFD7F7A40}"/>
              </a:ext>
            </a:extLst>
          </p:cNvPr>
          <p:cNvSpPr txBox="1"/>
          <p:nvPr/>
        </p:nvSpPr>
        <p:spPr>
          <a:xfrm>
            <a:off x="3692080" y="2131956"/>
            <a:ext cx="23364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073763"/>
                </a:solidFill>
                <a:latin typeface="Overpass Black"/>
                <a:ea typeface="Overpass Black"/>
                <a:cs typeface="Overpass Black"/>
                <a:sym typeface="Overpass Black"/>
              </a:rPr>
              <a:t>Barriers</a:t>
            </a:r>
            <a:endParaRPr sz="1600" dirty="0">
              <a:solidFill>
                <a:srgbClr val="073763"/>
              </a:solidFill>
              <a:latin typeface="Overpass Black"/>
              <a:ea typeface="Overpass Black"/>
              <a:cs typeface="Overpass Black"/>
              <a:sym typeface="Overpass Black"/>
            </a:endParaRPr>
          </a:p>
        </p:txBody>
      </p:sp>
      <p:sp>
        <p:nvSpPr>
          <p:cNvPr id="37" name="Google Shape;2473;p52">
            <a:extLst>
              <a:ext uri="{FF2B5EF4-FFF2-40B4-BE49-F238E27FC236}">
                <a16:creationId xmlns:a16="http://schemas.microsoft.com/office/drawing/2014/main" id="{DEF30091-11D0-4237-B186-AEF8A3BF7517}"/>
              </a:ext>
            </a:extLst>
          </p:cNvPr>
          <p:cNvSpPr txBox="1"/>
          <p:nvPr/>
        </p:nvSpPr>
        <p:spPr>
          <a:xfrm>
            <a:off x="3862008" y="2659370"/>
            <a:ext cx="1897200" cy="66527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50" dirty="0">
                <a:solidFill>
                  <a:srgbClr val="073763"/>
                </a:solidFill>
                <a:latin typeface="Open Sans"/>
                <a:ea typeface="Open Sans"/>
                <a:cs typeface="Open Sans"/>
                <a:sym typeface="Open Sans"/>
              </a:rPr>
              <a:t>What strategies will address possible barriers?</a:t>
            </a:r>
            <a:endParaRPr sz="1350" dirty="0">
              <a:solidFill>
                <a:srgbClr val="073763"/>
              </a:solidFill>
              <a:latin typeface="Open Sans"/>
              <a:ea typeface="Open Sans"/>
              <a:cs typeface="Open Sans"/>
              <a:sym typeface="Open Sans"/>
            </a:endParaRPr>
          </a:p>
        </p:txBody>
      </p:sp>
      <p:sp>
        <p:nvSpPr>
          <p:cNvPr id="38" name="Google Shape;2474;p52">
            <a:extLst>
              <a:ext uri="{FF2B5EF4-FFF2-40B4-BE49-F238E27FC236}">
                <a16:creationId xmlns:a16="http://schemas.microsoft.com/office/drawing/2014/main" id="{D0867C50-F410-4227-812B-067B1E688620}"/>
              </a:ext>
            </a:extLst>
          </p:cNvPr>
          <p:cNvSpPr txBox="1"/>
          <p:nvPr/>
        </p:nvSpPr>
        <p:spPr>
          <a:xfrm>
            <a:off x="7095617" y="3206147"/>
            <a:ext cx="23364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073763"/>
                </a:solidFill>
                <a:latin typeface="Overpass Black"/>
                <a:ea typeface="Overpass Black"/>
                <a:cs typeface="Overpass Black"/>
                <a:sym typeface="Overpass Black"/>
              </a:rPr>
              <a:t>Adaptability</a:t>
            </a:r>
            <a:endParaRPr sz="1600" dirty="0">
              <a:solidFill>
                <a:srgbClr val="073763"/>
              </a:solidFill>
              <a:latin typeface="Overpass Black"/>
              <a:ea typeface="Overpass Black"/>
              <a:cs typeface="Overpass Black"/>
              <a:sym typeface="Overpass Black"/>
            </a:endParaRPr>
          </a:p>
        </p:txBody>
      </p:sp>
      <p:sp>
        <p:nvSpPr>
          <p:cNvPr id="39" name="Google Shape;2475;p52">
            <a:extLst>
              <a:ext uri="{FF2B5EF4-FFF2-40B4-BE49-F238E27FC236}">
                <a16:creationId xmlns:a16="http://schemas.microsoft.com/office/drawing/2014/main" id="{8435976B-1610-43D3-A8AA-D734456F3FF6}"/>
              </a:ext>
            </a:extLst>
          </p:cNvPr>
          <p:cNvSpPr txBox="1"/>
          <p:nvPr/>
        </p:nvSpPr>
        <p:spPr>
          <a:xfrm>
            <a:off x="7315217" y="3644907"/>
            <a:ext cx="1897200" cy="89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50" dirty="0">
                <a:solidFill>
                  <a:srgbClr val="073763"/>
                </a:solidFill>
                <a:latin typeface="Open Sans"/>
                <a:ea typeface="Open Sans"/>
                <a:cs typeface="Open Sans"/>
                <a:sym typeface="Open Sans"/>
              </a:rPr>
              <a:t>Make ongoing monitoring and feedback flexible</a:t>
            </a:r>
            <a:endParaRPr sz="1350" dirty="0">
              <a:solidFill>
                <a:srgbClr val="073763"/>
              </a:solidFill>
              <a:latin typeface="Open Sans"/>
              <a:ea typeface="Open Sans"/>
              <a:cs typeface="Open Sans"/>
              <a:sym typeface="Open Sans"/>
            </a:endParaRPr>
          </a:p>
        </p:txBody>
      </p:sp>
      <p:sp>
        <p:nvSpPr>
          <p:cNvPr id="40" name="Google Shape;2466;p52">
            <a:extLst>
              <a:ext uri="{FF2B5EF4-FFF2-40B4-BE49-F238E27FC236}">
                <a16:creationId xmlns:a16="http://schemas.microsoft.com/office/drawing/2014/main" id="{DBAAAF77-B844-4804-86B4-1ABA9E4C59A0}"/>
              </a:ext>
            </a:extLst>
          </p:cNvPr>
          <p:cNvSpPr/>
          <p:nvPr/>
        </p:nvSpPr>
        <p:spPr>
          <a:xfrm rot="1010791">
            <a:off x="5322698" y="1734993"/>
            <a:ext cx="768476" cy="259797"/>
          </a:xfrm>
          <a:custGeom>
            <a:avLst/>
            <a:gdLst/>
            <a:ahLst/>
            <a:cxnLst/>
            <a:rect l="l" t="t" r="r" b="b"/>
            <a:pathLst>
              <a:path w="48756" h="11475" extrusionOk="0">
                <a:moveTo>
                  <a:pt x="0" y="1027"/>
                </a:moveTo>
                <a:cubicBezTo>
                  <a:pt x="3974" y="982"/>
                  <a:pt x="15716" y="-982"/>
                  <a:pt x="23842" y="759"/>
                </a:cubicBezTo>
                <a:cubicBezTo>
                  <a:pt x="31968" y="2500"/>
                  <a:pt x="44604" y="9689"/>
                  <a:pt x="48756" y="11475"/>
                </a:cubicBezTo>
              </a:path>
            </a:pathLst>
          </a:custGeom>
          <a:noFill/>
          <a:ln w="28575" cap="flat" cmpd="sng">
            <a:solidFill>
              <a:schemeClr val="dk2"/>
            </a:solidFill>
            <a:prstDash val="solid"/>
            <a:round/>
            <a:headEnd type="none" w="med" len="med"/>
            <a:tailEnd type="stealth" w="med" len="med"/>
          </a:ln>
        </p:spPr>
      </p:sp>
      <p:sp>
        <p:nvSpPr>
          <p:cNvPr id="42" name="Google Shape;2474;p52">
            <a:extLst>
              <a:ext uri="{FF2B5EF4-FFF2-40B4-BE49-F238E27FC236}">
                <a16:creationId xmlns:a16="http://schemas.microsoft.com/office/drawing/2014/main" id="{0712AEBF-838F-402D-B005-451F3069E455}"/>
              </a:ext>
            </a:extLst>
          </p:cNvPr>
          <p:cNvSpPr txBox="1"/>
          <p:nvPr/>
        </p:nvSpPr>
        <p:spPr>
          <a:xfrm>
            <a:off x="5399360" y="2659011"/>
            <a:ext cx="23364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073763"/>
                </a:solidFill>
                <a:latin typeface="Overpass Black"/>
                <a:ea typeface="Overpass Black"/>
                <a:cs typeface="Overpass Black"/>
                <a:sym typeface="Overpass Black"/>
              </a:rPr>
              <a:t>Engagement</a:t>
            </a:r>
            <a:endParaRPr sz="1600" dirty="0">
              <a:solidFill>
                <a:srgbClr val="073763"/>
              </a:solidFill>
              <a:latin typeface="Overpass Black"/>
              <a:ea typeface="Overpass Black"/>
              <a:cs typeface="Overpass Black"/>
              <a:sym typeface="Overpass Black"/>
            </a:endParaRPr>
          </a:p>
        </p:txBody>
      </p:sp>
      <p:sp>
        <p:nvSpPr>
          <p:cNvPr id="43" name="Google Shape;2475;p52">
            <a:extLst>
              <a:ext uri="{FF2B5EF4-FFF2-40B4-BE49-F238E27FC236}">
                <a16:creationId xmlns:a16="http://schemas.microsoft.com/office/drawing/2014/main" id="{D26C5402-3F80-4F63-BB08-89F0E4B2DD20}"/>
              </a:ext>
            </a:extLst>
          </p:cNvPr>
          <p:cNvSpPr txBox="1"/>
          <p:nvPr/>
        </p:nvSpPr>
        <p:spPr>
          <a:xfrm>
            <a:off x="5618960" y="3158731"/>
            <a:ext cx="1832958" cy="71993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50" dirty="0">
                <a:solidFill>
                  <a:srgbClr val="073763"/>
                </a:solidFill>
                <a:latin typeface="Open Sans"/>
                <a:ea typeface="Open Sans"/>
                <a:cs typeface="Open Sans"/>
                <a:sym typeface="Open Sans"/>
              </a:rPr>
              <a:t>How to get community involved or informed?</a:t>
            </a:r>
            <a:endParaRPr sz="1350" dirty="0">
              <a:solidFill>
                <a:srgbClr val="073763"/>
              </a:solidFill>
              <a:latin typeface="Open Sans"/>
              <a:ea typeface="Open Sans"/>
              <a:cs typeface="Open Sans"/>
              <a:sym typeface="Open Sans"/>
            </a:endParaRPr>
          </a:p>
        </p:txBody>
      </p:sp>
      <p:grpSp>
        <p:nvGrpSpPr>
          <p:cNvPr id="50" name="Google Shape;12807;p86">
            <a:extLst>
              <a:ext uri="{FF2B5EF4-FFF2-40B4-BE49-F238E27FC236}">
                <a16:creationId xmlns:a16="http://schemas.microsoft.com/office/drawing/2014/main" id="{810C462F-E550-4BB6-BA72-6E9ACB4246CF}"/>
              </a:ext>
            </a:extLst>
          </p:cNvPr>
          <p:cNvGrpSpPr/>
          <p:nvPr/>
        </p:nvGrpSpPr>
        <p:grpSpPr>
          <a:xfrm>
            <a:off x="4606249" y="1415761"/>
            <a:ext cx="675111" cy="634127"/>
            <a:chOff x="1749728" y="2894777"/>
            <a:chExt cx="386927" cy="363438"/>
          </a:xfrm>
          <a:solidFill>
            <a:schemeClr val="bg2"/>
          </a:solidFill>
        </p:grpSpPr>
        <p:sp>
          <p:nvSpPr>
            <p:cNvPr id="51" name="Google Shape;12808;p86">
              <a:extLst>
                <a:ext uri="{FF2B5EF4-FFF2-40B4-BE49-F238E27FC236}">
                  <a16:creationId xmlns:a16="http://schemas.microsoft.com/office/drawing/2014/main" id="{8412FE4D-3F89-44CB-B247-4C05B5E4B601}"/>
                </a:ext>
              </a:extLst>
            </p:cNvPr>
            <p:cNvSpPr/>
            <p:nvPr/>
          </p:nvSpPr>
          <p:spPr>
            <a:xfrm>
              <a:off x="1809595" y="3025333"/>
              <a:ext cx="97424" cy="32432"/>
            </a:xfrm>
            <a:custGeom>
              <a:avLst/>
              <a:gdLst/>
              <a:ahLst/>
              <a:cxnLst/>
              <a:rect l="l" t="t" r="r" b="b"/>
              <a:pathLst>
                <a:path w="3061" h="1019" extrusionOk="0">
                  <a:moveTo>
                    <a:pt x="1208" y="0"/>
                  </a:moveTo>
                  <a:cubicBezTo>
                    <a:pt x="852" y="0"/>
                    <a:pt x="531" y="35"/>
                    <a:pt x="322" y="66"/>
                  </a:cubicBezTo>
                  <a:cubicBezTo>
                    <a:pt x="143" y="101"/>
                    <a:pt x="1" y="244"/>
                    <a:pt x="1" y="423"/>
                  </a:cubicBezTo>
                  <a:lnTo>
                    <a:pt x="1" y="840"/>
                  </a:lnTo>
                  <a:cubicBezTo>
                    <a:pt x="1" y="947"/>
                    <a:pt x="84" y="1018"/>
                    <a:pt x="179" y="1018"/>
                  </a:cubicBezTo>
                  <a:cubicBezTo>
                    <a:pt x="286" y="1018"/>
                    <a:pt x="358" y="947"/>
                    <a:pt x="358" y="840"/>
                  </a:cubicBezTo>
                  <a:lnTo>
                    <a:pt x="358" y="423"/>
                  </a:lnTo>
                  <a:cubicBezTo>
                    <a:pt x="358" y="423"/>
                    <a:pt x="358" y="411"/>
                    <a:pt x="382" y="411"/>
                  </a:cubicBezTo>
                  <a:cubicBezTo>
                    <a:pt x="549" y="383"/>
                    <a:pt x="870" y="340"/>
                    <a:pt x="1231" y="340"/>
                  </a:cubicBezTo>
                  <a:cubicBezTo>
                    <a:pt x="1330" y="340"/>
                    <a:pt x="1433" y="344"/>
                    <a:pt x="1536" y="351"/>
                  </a:cubicBezTo>
                  <a:cubicBezTo>
                    <a:pt x="2084" y="387"/>
                    <a:pt x="2489" y="530"/>
                    <a:pt x="2727" y="768"/>
                  </a:cubicBezTo>
                  <a:cubicBezTo>
                    <a:pt x="2763" y="804"/>
                    <a:pt x="2807" y="822"/>
                    <a:pt x="2852" y="822"/>
                  </a:cubicBezTo>
                  <a:cubicBezTo>
                    <a:pt x="2897" y="822"/>
                    <a:pt x="2941" y="804"/>
                    <a:pt x="2977" y="768"/>
                  </a:cubicBezTo>
                  <a:cubicBezTo>
                    <a:pt x="3060" y="709"/>
                    <a:pt x="3060" y="590"/>
                    <a:pt x="2977" y="530"/>
                  </a:cubicBezTo>
                  <a:cubicBezTo>
                    <a:pt x="2554" y="107"/>
                    <a:pt x="1828" y="0"/>
                    <a:pt x="12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809;p86">
              <a:extLst>
                <a:ext uri="{FF2B5EF4-FFF2-40B4-BE49-F238E27FC236}">
                  <a16:creationId xmlns:a16="http://schemas.microsoft.com/office/drawing/2014/main" id="{341A7708-AC48-42B6-9FAA-01E9687E266D}"/>
                </a:ext>
              </a:extLst>
            </p:cNvPr>
            <p:cNvSpPr/>
            <p:nvPr/>
          </p:nvSpPr>
          <p:spPr>
            <a:xfrm>
              <a:off x="1749728" y="2974346"/>
              <a:ext cx="216777" cy="283869"/>
            </a:xfrm>
            <a:custGeom>
              <a:avLst/>
              <a:gdLst/>
              <a:ahLst/>
              <a:cxnLst/>
              <a:rect l="l" t="t" r="r" b="b"/>
              <a:pathLst>
                <a:path w="6811" h="8919" extrusionOk="0">
                  <a:moveTo>
                    <a:pt x="5311" y="334"/>
                  </a:moveTo>
                  <a:lnTo>
                    <a:pt x="5311" y="2061"/>
                  </a:lnTo>
                  <a:cubicBezTo>
                    <a:pt x="5311" y="2311"/>
                    <a:pt x="5251" y="2561"/>
                    <a:pt x="5132" y="2799"/>
                  </a:cubicBezTo>
                  <a:cubicBezTo>
                    <a:pt x="5120" y="2835"/>
                    <a:pt x="5120" y="2846"/>
                    <a:pt x="5120" y="2882"/>
                  </a:cubicBezTo>
                  <a:lnTo>
                    <a:pt x="5120" y="3382"/>
                  </a:lnTo>
                  <a:cubicBezTo>
                    <a:pt x="5120" y="3858"/>
                    <a:pt x="4918" y="4311"/>
                    <a:pt x="4560" y="4644"/>
                  </a:cubicBezTo>
                  <a:cubicBezTo>
                    <a:pt x="4227" y="4955"/>
                    <a:pt x="3811" y="5111"/>
                    <a:pt x="3369" y="5111"/>
                  </a:cubicBezTo>
                  <a:cubicBezTo>
                    <a:pt x="3338" y="5111"/>
                    <a:pt x="3306" y="5110"/>
                    <a:pt x="3275" y="5109"/>
                  </a:cubicBezTo>
                  <a:cubicBezTo>
                    <a:pt x="2382" y="5061"/>
                    <a:pt x="1679" y="4275"/>
                    <a:pt x="1679" y="3323"/>
                  </a:cubicBezTo>
                  <a:lnTo>
                    <a:pt x="1679" y="2882"/>
                  </a:lnTo>
                  <a:cubicBezTo>
                    <a:pt x="1679" y="2846"/>
                    <a:pt x="1679" y="2823"/>
                    <a:pt x="1667" y="2799"/>
                  </a:cubicBezTo>
                  <a:cubicBezTo>
                    <a:pt x="1548" y="2561"/>
                    <a:pt x="1489" y="2311"/>
                    <a:pt x="1489" y="2061"/>
                  </a:cubicBezTo>
                  <a:lnTo>
                    <a:pt x="1489" y="1668"/>
                  </a:lnTo>
                  <a:cubicBezTo>
                    <a:pt x="1489" y="930"/>
                    <a:pt x="2096" y="334"/>
                    <a:pt x="2822" y="334"/>
                  </a:cubicBezTo>
                  <a:close/>
                  <a:moveTo>
                    <a:pt x="4358" y="5240"/>
                  </a:moveTo>
                  <a:lnTo>
                    <a:pt x="4358" y="5573"/>
                  </a:lnTo>
                  <a:lnTo>
                    <a:pt x="3406" y="6228"/>
                  </a:lnTo>
                  <a:lnTo>
                    <a:pt x="2441" y="5573"/>
                  </a:lnTo>
                  <a:lnTo>
                    <a:pt x="2441" y="5240"/>
                  </a:lnTo>
                  <a:cubicBezTo>
                    <a:pt x="2691" y="5371"/>
                    <a:pt x="2977" y="5466"/>
                    <a:pt x="3251" y="5478"/>
                  </a:cubicBezTo>
                  <a:lnTo>
                    <a:pt x="3394" y="5478"/>
                  </a:lnTo>
                  <a:cubicBezTo>
                    <a:pt x="3727" y="5478"/>
                    <a:pt x="4060" y="5406"/>
                    <a:pt x="4358" y="5240"/>
                  </a:cubicBezTo>
                  <a:close/>
                  <a:moveTo>
                    <a:pt x="2286" y="5883"/>
                  </a:moveTo>
                  <a:lnTo>
                    <a:pt x="3120" y="6466"/>
                  </a:lnTo>
                  <a:lnTo>
                    <a:pt x="2679" y="6906"/>
                  </a:lnTo>
                  <a:lnTo>
                    <a:pt x="2655" y="6906"/>
                  </a:lnTo>
                  <a:lnTo>
                    <a:pt x="2108" y="6073"/>
                  </a:lnTo>
                  <a:lnTo>
                    <a:pt x="2286" y="5883"/>
                  </a:lnTo>
                  <a:close/>
                  <a:moveTo>
                    <a:pt x="4525" y="5883"/>
                  </a:moveTo>
                  <a:lnTo>
                    <a:pt x="4703" y="6073"/>
                  </a:lnTo>
                  <a:lnTo>
                    <a:pt x="4144" y="6906"/>
                  </a:lnTo>
                  <a:lnTo>
                    <a:pt x="4132" y="6906"/>
                  </a:lnTo>
                  <a:lnTo>
                    <a:pt x="3691" y="6466"/>
                  </a:lnTo>
                  <a:lnTo>
                    <a:pt x="4525" y="5883"/>
                  </a:lnTo>
                  <a:close/>
                  <a:moveTo>
                    <a:pt x="2834" y="1"/>
                  </a:moveTo>
                  <a:cubicBezTo>
                    <a:pt x="1905" y="1"/>
                    <a:pt x="1143" y="763"/>
                    <a:pt x="1143" y="1703"/>
                  </a:cubicBezTo>
                  <a:lnTo>
                    <a:pt x="1143" y="2084"/>
                  </a:lnTo>
                  <a:cubicBezTo>
                    <a:pt x="1143" y="2382"/>
                    <a:pt x="1203" y="2680"/>
                    <a:pt x="1334" y="2954"/>
                  </a:cubicBezTo>
                  <a:lnTo>
                    <a:pt x="1334" y="3358"/>
                  </a:lnTo>
                  <a:cubicBezTo>
                    <a:pt x="1334" y="4025"/>
                    <a:pt x="1631" y="4620"/>
                    <a:pt x="2096" y="5025"/>
                  </a:cubicBezTo>
                  <a:lnTo>
                    <a:pt x="2096" y="5621"/>
                  </a:lnTo>
                  <a:lnTo>
                    <a:pt x="1762" y="5954"/>
                  </a:lnTo>
                  <a:cubicBezTo>
                    <a:pt x="1739" y="6002"/>
                    <a:pt x="1703" y="6049"/>
                    <a:pt x="1727" y="6097"/>
                  </a:cubicBezTo>
                  <a:lnTo>
                    <a:pt x="619" y="6490"/>
                  </a:lnTo>
                  <a:cubicBezTo>
                    <a:pt x="250" y="6633"/>
                    <a:pt x="0" y="6990"/>
                    <a:pt x="0" y="7371"/>
                  </a:cubicBezTo>
                  <a:lnTo>
                    <a:pt x="0" y="8740"/>
                  </a:lnTo>
                  <a:cubicBezTo>
                    <a:pt x="0" y="8847"/>
                    <a:pt x="72" y="8919"/>
                    <a:pt x="179" y="8919"/>
                  </a:cubicBezTo>
                  <a:cubicBezTo>
                    <a:pt x="274" y="8919"/>
                    <a:pt x="358" y="8847"/>
                    <a:pt x="358" y="8740"/>
                  </a:cubicBezTo>
                  <a:lnTo>
                    <a:pt x="358" y="7371"/>
                  </a:lnTo>
                  <a:cubicBezTo>
                    <a:pt x="358" y="7133"/>
                    <a:pt x="500" y="6906"/>
                    <a:pt x="739" y="6823"/>
                  </a:cubicBezTo>
                  <a:lnTo>
                    <a:pt x="1905" y="6406"/>
                  </a:lnTo>
                  <a:lnTo>
                    <a:pt x="2382" y="7121"/>
                  </a:lnTo>
                  <a:cubicBezTo>
                    <a:pt x="2441" y="7204"/>
                    <a:pt x="2536" y="7264"/>
                    <a:pt x="2644" y="7287"/>
                  </a:cubicBezTo>
                  <a:lnTo>
                    <a:pt x="2679" y="7287"/>
                  </a:lnTo>
                  <a:cubicBezTo>
                    <a:pt x="2774" y="7287"/>
                    <a:pt x="2870" y="7240"/>
                    <a:pt x="2929" y="7180"/>
                  </a:cubicBezTo>
                  <a:lnTo>
                    <a:pt x="3227" y="6883"/>
                  </a:lnTo>
                  <a:lnTo>
                    <a:pt x="3227" y="8740"/>
                  </a:lnTo>
                  <a:cubicBezTo>
                    <a:pt x="3227" y="8847"/>
                    <a:pt x="3298" y="8919"/>
                    <a:pt x="3406" y="8919"/>
                  </a:cubicBezTo>
                  <a:cubicBezTo>
                    <a:pt x="3513" y="8919"/>
                    <a:pt x="3584" y="8847"/>
                    <a:pt x="3584" y="8740"/>
                  </a:cubicBezTo>
                  <a:lnTo>
                    <a:pt x="3584" y="6883"/>
                  </a:lnTo>
                  <a:lnTo>
                    <a:pt x="3882" y="7180"/>
                  </a:lnTo>
                  <a:cubicBezTo>
                    <a:pt x="3953" y="7252"/>
                    <a:pt x="4048" y="7287"/>
                    <a:pt x="4132" y="7287"/>
                  </a:cubicBezTo>
                  <a:lnTo>
                    <a:pt x="4168" y="7287"/>
                  </a:lnTo>
                  <a:cubicBezTo>
                    <a:pt x="4263" y="7264"/>
                    <a:pt x="4370" y="7204"/>
                    <a:pt x="4429" y="7121"/>
                  </a:cubicBezTo>
                  <a:lnTo>
                    <a:pt x="4906" y="6406"/>
                  </a:lnTo>
                  <a:lnTo>
                    <a:pt x="6073" y="6823"/>
                  </a:lnTo>
                  <a:cubicBezTo>
                    <a:pt x="6287" y="6906"/>
                    <a:pt x="6454" y="7121"/>
                    <a:pt x="6454" y="7371"/>
                  </a:cubicBezTo>
                  <a:lnTo>
                    <a:pt x="6454" y="8740"/>
                  </a:lnTo>
                  <a:cubicBezTo>
                    <a:pt x="6454" y="8847"/>
                    <a:pt x="6525" y="8919"/>
                    <a:pt x="6632" y="8919"/>
                  </a:cubicBezTo>
                  <a:cubicBezTo>
                    <a:pt x="6739" y="8919"/>
                    <a:pt x="6811" y="8847"/>
                    <a:pt x="6811" y="8740"/>
                  </a:cubicBezTo>
                  <a:lnTo>
                    <a:pt x="6811" y="7371"/>
                  </a:lnTo>
                  <a:cubicBezTo>
                    <a:pt x="6811" y="6954"/>
                    <a:pt x="6573" y="6609"/>
                    <a:pt x="6203" y="6478"/>
                  </a:cubicBezTo>
                  <a:lnTo>
                    <a:pt x="5096" y="6073"/>
                  </a:lnTo>
                  <a:cubicBezTo>
                    <a:pt x="5096" y="6037"/>
                    <a:pt x="5084" y="5966"/>
                    <a:pt x="5060" y="5942"/>
                  </a:cubicBezTo>
                  <a:lnTo>
                    <a:pt x="4727" y="5597"/>
                  </a:lnTo>
                  <a:lnTo>
                    <a:pt x="4727" y="5025"/>
                  </a:lnTo>
                  <a:cubicBezTo>
                    <a:pt x="4763" y="4990"/>
                    <a:pt x="4799" y="4966"/>
                    <a:pt x="4834" y="4930"/>
                  </a:cubicBezTo>
                  <a:cubicBezTo>
                    <a:pt x="5251" y="4549"/>
                    <a:pt x="5489" y="3978"/>
                    <a:pt x="5489" y="3418"/>
                  </a:cubicBezTo>
                  <a:lnTo>
                    <a:pt x="5489" y="2954"/>
                  </a:lnTo>
                  <a:cubicBezTo>
                    <a:pt x="5608" y="2680"/>
                    <a:pt x="5680" y="2382"/>
                    <a:pt x="5680" y="2084"/>
                  </a:cubicBezTo>
                  <a:lnTo>
                    <a:pt x="5680" y="179"/>
                  </a:lnTo>
                  <a:cubicBezTo>
                    <a:pt x="5680" y="84"/>
                    <a:pt x="5608" y="1"/>
                    <a:pt x="5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810;p86">
              <a:extLst>
                <a:ext uri="{FF2B5EF4-FFF2-40B4-BE49-F238E27FC236}">
                  <a16:creationId xmlns:a16="http://schemas.microsoft.com/office/drawing/2014/main" id="{1FEE36AF-4EDF-48F5-A6C0-B2772AB65499}"/>
                </a:ext>
              </a:extLst>
            </p:cNvPr>
            <p:cNvSpPr/>
            <p:nvPr/>
          </p:nvSpPr>
          <p:spPr>
            <a:xfrm>
              <a:off x="1785725" y="3222186"/>
              <a:ext cx="11394" cy="35647"/>
            </a:xfrm>
            <a:custGeom>
              <a:avLst/>
              <a:gdLst/>
              <a:ahLst/>
              <a:cxnLst/>
              <a:rect l="l" t="t" r="r" b="b"/>
              <a:pathLst>
                <a:path w="358" h="1120" extrusionOk="0">
                  <a:moveTo>
                    <a:pt x="179" y="0"/>
                  </a:moveTo>
                  <a:cubicBezTo>
                    <a:pt x="72" y="0"/>
                    <a:pt x="0" y="72"/>
                    <a:pt x="0" y="179"/>
                  </a:cubicBezTo>
                  <a:lnTo>
                    <a:pt x="0" y="941"/>
                  </a:lnTo>
                  <a:cubicBezTo>
                    <a:pt x="0" y="1048"/>
                    <a:pt x="72" y="1120"/>
                    <a:pt x="179" y="1120"/>
                  </a:cubicBezTo>
                  <a:cubicBezTo>
                    <a:pt x="274" y="1120"/>
                    <a:pt x="358" y="1048"/>
                    <a:pt x="358" y="941"/>
                  </a:cubicBezTo>
                  <a:lnTo>
                    <a:pt x="358" y="179"/>
                  </a:lnTo>
                  <a:cubicBezTo>
                    <a:pt x="358" y="72"/>
                    <a:pt x="274" y="0"/>
                    <a:pt x="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811;p86">
              <a:extLst>
                <a:ext uri="{FF2B5EF4-FFF2-40B4-BE49-F238E27FC236}">
                  <a16:creationId xmlns:a16="http://schemas.microsoft.com/office/drawing/2014/main" id="{7A4CA23C-88B4-4A3A-93B0-9F8651E2A72B}"/>
                </a:ext>
              </a:extLst>
            </p:cNvPr>
            <p:cNvSpPr/>
            <p:nvPr/>
          </p:nvSpPr>
          <p:spPr>
            <a:xfrm>
              <a:off x="1919114" y="3222186"/>
              <a:ext cx="11394" cy="35647"/>
            </a:xfrm>
            <a:custGeom>
              <a:avLst/>
              <a:gdLst/>
              <a:ahLst/>
              <a:cxnLst/>
              <a:rect l="l" t="t" r="r" b="b"/>
              <a:pathLst>
                <a:path w="358" h="1120" extrusionOk="0">
                  <a:moveTo>
                    <a:pt x="179" y="0"/>
                  </a:moveTo>
                  <a:cubicBezTo>
                    <a:pt x="72" y="0"/>
                    <a:pt x="0" y="72"/>
                    <a:pt x="0" y="179"/>
                  </a:cubicBezTo>
                  <a:lnTo>
                    <a:pt x="0" y="941"/>
                  </a:lnTo>
                  <a:cubicBezTo>
                    <a:pt x="0" y="1048"/>
                    <a:pt x="72" y="1120"/>
                    <a:pt x="179" y="1120"/>
                  </a:cubicBezTo>
                  <a:cubicBezTo>
                    <a:pt x="286" y="1120"/>
                    <a:pt x="358" y="1048"/>
                    <a:pt x="358" y="941"/>
                  </a:cubicBezTo>
                  <a:lnTo>
                    <a:pt x="358" y="179"/>
                  </a:lnTo>
                  <a:cubicBezTo>
                    <a:pt x="358" y="72"/>
                    <a:pt x="274" y="0"/>
                    <a:pt x="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812;p86">
              <a:extLst>
                <a:ext uri="{FF2B5EF4-FFF2-40B4-BE49-F238E27FC236}">
                  <a16:creationId xmlns:a16="http://schemas.microsoft.com/office/drawing/2014/main" id="{05966C33-14E4-4A02-99AE-69C7B7F22FBA}"/>
                </a:ext>
              </a:extLst>
            </p:cNvPr>
            <p:cNvSpPr/>
            <p:nvPr/>
          </p:nvSpPr>
          <p:spPr>
            <a:xfrm>
              <a:off x="1956257" y="2931156"/>
              <a:ext cx="180398" cy="188737"/>
            </a:xfrm>
            <a:custGeom>
              <a:avLst/>
              <a:gdLst/>
              <a:ahLst/>
              <a:cxnLst/>
              <a:rect l="l" t="t" r="r" b="b"/>
              <a:pathLst>
                <a:path w="5668" h="5930" extrusionOk="0">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813;p86">
              <a:extLst>
                <a:ext uri="{FF2B5EF4-FFF2-40B4-BE49-F238E27FC236}">
                  <a16:creationId xmlns:a16="http://schemas.microsoft.com/office/drawing/2014/main" id="{55D282B8-3FA4-4C50-9375-D4A5AA0A8E90}"/>
                </a:ext>
              </a:extLst>
            </p:cNvPr>
            <p:cNvSpPr/>
            <p:nvPr/>
          </p:nvSpPr>
          <p:spPr>
            <a:xfrm>
              <a:off x="2027487" y="2894777"/>
              <a:ext cx="36029" cy="108786"/>
            </a:xfrm>
            <a:custGeom>
              <a:avLst/>
              <a:gdLst/>
              <a:ahLst/>
              <a:cxnLst/>
              <a:rect l="l" t="t" r="r" b="b"/>
              <a:pathLst>
                <a:path w="1132" h="3418" extrusionOk="0">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814;p86">
              <a:extLst>
                <a:ext uri="{FF2B5EF4-FFF2-40B4-BE49-F238E27FC236}">
                  <a16:creationId xmlns:a16="http://schemas.microsoft.com/office/drawing/2014/main" id="{2B52ED29-13A5-4AD7-938F-6949228D09FE}"/>
                </a:ext>
              </a:extLst>
            </p:cNvPr>
            <p:cNvSpPr/>
            <p:nvPr/>
          </p:nvSpPr>
          <p:spPr>
            <a:xfrm>
              <a:off x="2027487" y="3009992"/>
              <a:ext cx="36029" cy="36029"/>
            </a:xfrm>
            <a:custGeom>
              <a:avLst/>
              <a:gdLst/>
              <a:ahLst/>
              <a:cxnLst/>
              <a:rect l="l" t="t" r="r" b="b"/>
              <a:pathLst>
                <a:path w="1132" h="1132" extrusionOk="0">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12997;p86">
            <a:extLst>
              <a:ext uri="{FF2B5EF4-FFF2-40B4-BE49-F238E27FC236}">
                <a16:creationId xmlns:a16="http://schemas.microsoft.com/office/drawing/2014/main" id="{CC85D362-E525-4473-8351-B4F6FA547071}"/>
              </a:ext>
            </a:extLst>
          </p:cNvPr>
          <p:cNvGrpSpPr/>
          <p:nvPr/>
        </p:nvGrpSpPr>
        <p:grpSpPr>
          <a:xfrm>
            <a:off x="8028457" y="2291155"/>
            <a:ext cx="687155" cy="687921"/>
            <a:chOff x="7073928" y="2905757"/>
            <a:chExt cx="371395" cy="371809"/>
          </a:xfrm>
          <a:solidFill>
            <a:schemeClr val="bg2"/>
          </a:solidFill>
        </p:grpSpPr>
        <p:sp>
          <p:nvSpPr>
            <p:cNvPr id="59" name="Google Shape;12998;p86">
              <a:extLst>
                <a:ext uri="{FF2B5EF4-FFF2-40B4-BE49-F238E27FC236}">
                  <a16:creationId xmlns:a16="http://schemas.microsoft.com/office/drawing/2014/main" id="{87AC4F22-FE19-4F59-9812-6578EDA720F9}"/>
                </a:ext>
              </a:extLst>
            </p:cNvPr>
            <p:cNvSpPr/>
            <p:nvPr/>
          </p:nvSpPr>
          <p:spPr>
            <a:xfrm>
              <a:off x="7073928" y="2905757"/>
              <a:ext cx="371395" cy="371809"/>
            </a:xfrm>
            <a:custGeom>
              <a:avLst/>
              <a:gdLst/>
              <a:ahLst/>
              <a:cxnLst/>
              <a:rect l="l" t="t" r="r" b="b"/>
              <a:pathLst>
                <a:path w="11669" h="11682" extrusionOk="0">
                  <a:moveTo>
                    <a:pt x="3608" y="1811"/>
                  </a:moveTo>
                  <a:cubicBezTo>
                    <a:pt x="3822" y="1811"/>
                    <a:pt x="3989" y="1977"/>
                    <a:pt x="3989" y="2192"/>
                  </a:cubicBezTo>
                  <a:lnTo>
                    <a:pt x="3989" y="2561"/>
                  </a:lnTo>
                  <a:cubicBezTo>
                    <a:pt x="3989" y="2870"/>
                    <a:pt x="3727" y="3120"/>
                    <a:pt x="3417" y="3120"/>
                  </a:cubicBezTo>
                  <a:cubicBezTo>
                    <a:pt x="3411" y="3120"/>
                    <a:pt x="3404" y="3121"/>
                    <a:pt x="3398" y="3121"/>
                  </a:cubicBezTo>
                  <a:cubicBezTo>
                    <a:pt x="3109" y="3121"/>
                    <a:pt x="2870" y="2863"/>
                    <a:pt x="2870" y="2561"/>
                  </a:cubicBezTo>
                  <a:lnTo>
                    <a:pt x="2870" y="2192"/>
                  </a:lnTo>
                  <a:cubicBezTo>
                    <a:pt x="2870" y="1977"/>
                    <a:pt x="3024" y="1811"/>
                    <a:pt x="3239" y="1811"/>
                  </a:cubicBezTo>
                  <a:close/>
                  <a:moveTo>
                    <a:pt x="3596" y="3454"/>
                  </a:moveTo>
                  <a:lnTo>
                    <a:pt x="3596" y="3466"/>
                  </a:lnTo>
                  <a:cubicBezTo>
                    <a:pt x="3632" y="3561"/>
                    <a:pt x="3643" y="3644"/>
                    <a:pt x="3667" y="3704"/>
                  </a:cubicBezTo>
                  <a:lnTo>
                    <a:pt x="3429" y="3942"/>
                  </a:lnTo>
                  <a:lnTo>
                    <a:pt x="3405" y="3942"/>
                  </a:lnTo>
                  <a:lnTo>
                    <a:pt x="3167" y="3704"/>
                  </a:lnTo>
                  <a:cubicBezTo>
                    <a:pt x="3191" y="3644"/>
                    <a:pt x="3215" y="3585"/>
                    <a:pt x="3215" y="3525"/>
                  </a:cubicBezTo>
                  <a:lnTo>
                    <a:pt x="3215" y="3454"/>
                  </a:lnTo>
                  <a:close/>
                  <a:moveTo>
                    <a:pt x="5632" y="5204"/>
                  </a:moveTo>
                  <a:lnTo>
                    <a:pt x="5632" y="7418"/>
                  </a:lnTo>
                  <a:lnTo>
                    <a:pt x="4525" y="8204"/>
                  </a:lnTo>
                  <a:lnTo>
                    <a:pt x="4525" y="5466"/>
                  </a:lnTo>
                  <a:cubicBezTo>
                    <a:pt x="4608" y="5525"/>
                    <a:pt x="4727" y="5573"/>
                    <a:pt x="4846" y="5585"/>
                  </a:cubicBezTo>
                  <a:lnTo>
                    <a:pt x="4977" y="5585"/>
                  </a:lnTo>
                  <a:cubicBezTo>
                    <a:pt x="5120" y="5561"/>
                    <a:pt x="5263" y="5525"/>
                    <a:pt x="5370" y="5418"/>
                  </a:cubicBezTo>
                  <a:lnTo>
                    <a:pt x="5632" y="5204"/>
                  </a:lnTo>
                  <a:close/>
                  <a:moveTo>
                    <a:pt x="2893" y="3930"/>
                  </a:moveTo>
                  <a:lnTo>
                    <a:pt x="3167" y="4204"/>
                  </a:lnTo>
                  <a:cubicBezTo>
                    <a:pt x="3227" y="4263"/>
                    <a:pt x="3310" y="4299"/>
                    <a:pt x="3417" y="4299"/>
                  </a:cubicBezTo>
                  <a:cubicBezTo>
                    <a:pt x="3524" y="4299"/>
                    <a:pt x="3596" y="4275"/>
                    <a:pt x="3667" y="4204"/>
                  </a:cubicBezTo>
                  <a:lnTo>
                    <a:pt x="3905" y="3966"/>
                  </a:lnTo>
                  <a:cubicBezTo>
                    <a:pt x="3989" y="3989"/>
                    <a:pt x="4060" y="4025"/>
                    <a:pt x="4144" y="4025"/>
                  </a:cubicBezTo>
                  <a:cubicBezTo>
                    <a:pt x="4203" y="4025"/>
                    <a:pt x="4263" y="4049"/>
                    <a:pt x="4298" y="4097"/>
                  </a:cubicBezTo>
                  <a:lnTo>
                    <a:pt x="4798" y="4716"/>
                  </a:lnTo>
                  <a:cubicBezTo>
                    <a:pt x="4833" y="4764"/>
                    <a:pt x="4884" y="4789"/>
                    <a:pt x="4935" y="4789"/>
                  </a:cubicBezTo>
                  <a:cubicBezTo>
                    <a:pt x="4971" y="4789"/>
                    <a:pt x="5007" y="4776"/>
                    <a:pt x="5036" y="4751"/>
                  </a:cubicBezTo>
                  <a:lnTo>
                    <a:pt x="5656" y="4263"/>
                  </a:lnTo>
                  <a:cubicBezTo>
                    <a:pt x="5694" y="4231"/>
                    <a:pt x="5747" y="4209"/>
                    <a:pt x="5798" y="4209"/>
                  </a:cubicBezTo>
                  <a:cubicBezTo>
                    <a:pt x="5842" y="4209"/>
                    <a:pt x="5885" y="4225"/>
                    <a:pt x="5918" y="4263"/>
                  </a:cubicBezTo>
                  <a:cubicBezTo>
                    <a:pt x="5965" y="4299"/>
                    <a:pt x="5989" y="4347"/>
                    <a:pt x="5977" y="4406"/>
                  </a:cubicBezTo>
                  <a:cubicBezTo>
                    <a:pt x="5989" y="4454"/>
                    <a:pt x="5965" y="4513"/>
                    <a:pt x="5918" y="4537"/>
                  </a:cubicBezTo>
                  <a:lnTo>
                    <a:pt x="5144" y="5156"/>
                  </a:lnTo>
                  <a:cubicBezTo>
                    <a:pt x="5084" y="5192"/>
                    <a:pt x="5013" y="5228"/>
                    <a:pt x="4929" y="5240"/>
                  </a:cubicBezTo>
                  <a:lnTo>
                    <a:pt x="4858" y="5240"/>
                  </a:lnTo>
                  <a:cubicBezTo>
                    <a:pt x="4751" y="5228"/>
                    <a:pt x="4667" y="5180"/>
                    <a:pt x="4608" y="5109"/>
                  </a:cubicBezTo>
                  <a:lnTo>
                    <a:pt x="4453" y="4930"/>
                  </a:lnTo>
                  <a:cubicBezTo>
                    <a:pt x="4425" y="4884"/>
                    <a:pt x="4369" y="4866"/>
                    <a:pt x="4312" y="4866"/>
                  </a:cubicBezTo>
                  <a:cubicBezTo>
                    <a:pt x="4295" y="4866"/>
                    <a:pt x="4279" y="4868"/>
                    <a:pt x="4263" y="4870"/>
                  </a:cubicBezTo>
                  <a:cubicBezTo>
                    <a:pt x="4191" y="4894"/>
                    <a:pt x="4144" y="4954"/>
                    <a:pt x="4144" y="5037"/>
                  </a:cubicBezTo>
                  <a:lnTo>
                    <a:pt x="4144" y="8454"/>
                  </a:lnTo>
                  <a:lnTo>
                    <a:pt x="3763" y="8740"/>
                  </a:lnTo>
                  <a:lnTo>
                    <a:pt x="3763" y="7145"/>
                  </a:lnTo>
                  <a:cubicBezTo>
                    <a:pt x="3763" y="7061"/>
                    <a:pt x="3691" y="6978"/>
                    <a:pt x="3596" y="6978"/>
                  </a:cubicBezTo>
                  <a:cubicBezTo>
                    <a:pt x="3512" y="6978"/>
                    <a:pt x="3429" y="7061"/>
                    <a:pt x="3429" y="7145"/>
                  </a:cubicBezTo>
                  <a:lnTo>
                    <a:pt x="3429" y="8978"/>
                  </a:lnTo>
                  <a:lnTo>
                    <a:pt x="2870" y="9383"/>
                  </a:lnTo>
                  <a:lnTo>
                    <a:pt x="2870" y="7180"/>
                  </a:lnTo>
                  <a:cubicBezTo>
                    <a:pt x="2870" y="7014"/>
                    <a:pt x="2822" y="6835"/>
                    <a:pt x="2750" y="6680"/>
                  </a:cubicBezTo>
                  <a:lnTo>
                    <a:pt x="2572" y="6347"/>
                  </a:lnTo>
                  <a:cubicBezTo>
                    <a:pt x="2524" y="6240"/>
                    <a:pt x="2500" y="6121"/>
                    <a:pt x="2500" y="6013"/>
                  </a:cubicBezTo>
                  <a:lnTo>
                    <a:pt x="2500" y="4263"/>
                  </a:lnTo>
                  <a:cubicBezTo>
                    <a:pt x="2500" y="4180"/>
                    <a:pt x="2536" y="4120"/>
                    <a:pt x="2596" y="4085"/>
                  </a:cubicBezTo>
                  <a:lnTo>
                    <a:pt x="2893" y="3930"/>
                  </a:lnTo>
                  <a:close/>
                  <a:moveTo>
                    <a:pt x="5810" y="1"/>
                  </a:moveTo>
                  <a:cubicBezTo>
                    <a:pt x="5727" y="1"/>
                    <a:pt x="5656" y="72"/>
                    <a:pt x="5656" y="167"/>
                  </a:cubicBezTo>
                  <a:lnTo>
                    <a:pt x="5656" y="3870"/>
                  </a:lnTo>
                  <a:cubicBezTo>
                    <a:pt x="5596" y="3882"/>
                    <a:pt x="5537" y="3930"/>
                    <a:pt x="5477" y="3977"/>
                  </a:cubicBezTo>
                  <a:lnTo>
                    <a:pt x="5001" y="4358"/>
                  </a:lnTo>
                  <a:lnTo>
                    <a:pt x="4596" y="3870"/>
                  </a:lnTo>
                  <a:cubicBezTo>
                    <a:pt x="4489" y="3739"/>
                    <a:pt x="4346" y="3668"/>
                    <a:pt x="4179" y="3668"/>
                  </a:cubicBezTo>
                  <a:cubicBezTo>
                    <a:pt x="4072" y="3668"/>
                    <a:pt x="3989" y="3573"/>
                    <a:pt x="3989" y="3466"/>
                  </a:cubicBezTo>
                  <a:lnTo>
                    <a:pt x="3989" y="3275"/>
                  </a:lnTo>
                  <a:cubicBezTo>
                    <a:pt x="4203" y="3108"/>
                    <a:pt x="4358" y="2846"/>
                    <a:pt x="4358" y="2549"/>
                  </a:cubicBezTo>
                  <a:lnTo>
                    <a:pt x="4358" y="2180"/>
                  </a:lnTo>
                  <a:cubicBezTo>
                    <a:pt x="4358" y="1775"/>
                    <a:pt x="4024" y="1465"/>
                    <a:pt x="3643" y="1465"/>
                  </a:cubicBezTo>
                  <a:lnTo>
                    <a:pt x="3274" y="1465"/>
                  </a:lnTo>
                  <a:cubicBezTo>
                    <a:pt x="2870" y="1465"/>
                    <a:pt x="2560" y="1787"/>
                    <a:pt x="2560" y="2180"/>
                  </a:cubicBezTo>
                  <a:lnTo>
                    <a:pt x="2560" y="2549"/>
                  </a:lnTo>
                  <a:cubicBezTo>
                    <a:pt x="2560" y="2846"/>
                    <a:pt x="2703" y="3108"/>
                    <a:pt x="2929" y="3275"/>
                  </a:cubicBezTo>
                  <a:lnTo>
                    <a:pt x="2929" y="3525"/>
                  </a:lnTo>
                  <a:lnTo>
                    <a:pt x="2929" y="3549"/>
                  </a:lnTo>
                  <a:lnTo>
                    <a:pt x="2500" y="3751"/>
                  </a:lnTo>
                  <a:cubicBezTo>
                    <a:pt x="2322" y="3847"/>
                    <a:pt x="2203" y="4037"/>
                    <a:pt x="2203" y="4228"/>
                  </a:cubicBezTo>
                  <a:lnTo>
                    <a:pt x="2203" y="5990"/>
                  </a:lnTo>
                  <a:cubicBezTo>
                    <a:pt x="2203" y="6144"/>
                    <a:pt x="2239" y="6323"/>
                    <a:pt x="2322" y="6478"/>
                  </a:cubicBezTo>
                  <a:lnTo>
                    <a:pt x="2500" y="6823"/>
                  </a:lnTo>
                  <a:cubicBezTo>
                    <a:pt x="2536" y="6918"/>
                    <a:pt x="2572" y="7037"/>
                    <a:pt x="2572" y="7145"/>
                  </a:cubicBezTo>
                  <a:lnTo>
                    <a:pt x="2572" y="9597"/>
                  </a:lnTo>
                  <a:lnTo>
                    <a:pt x="83" y="11371"/>
                  </a:lnTo>
                  <a:cubicBezTo>
                    <a:pt x="12" y="11431"/>
                    <a:pt x="0" y="11538"/>
                    <a:pt x="36" y="11609"/>
                  </a:cubicBezTo>
                  <a:cubicBezTo>
                    <a:pt x="74" y="11655"/>
                    <a:pt x="133" y="11682"/>
                    <a:pt x="188" y="11682"/>
                  </a:cubicBezTo>
                  <a:cubicBezTo>
                    <a:pt x="219" y="11682"/>
                    <a:pt x="249" y="11674"/>
                    <a:pt x="274" y="11657"/>
                  </a:cubicBezTo>
                  <a:lnTo>
                    <a:pt x="5846" y="7716"/>
                  </a:lnTo>
                  <a:lnTo>
                    <a:pt x="11406" y="11657"/>
                  </a:lnTo>
                  <a:cubicBezTo>
                    <a:pt x="11442" y="11669"/>
                    <a:pt x="11466" y="11681"/>
                    <a:pt x="11513" y="11681"/>
                  </a:cubicBezTo>
                  <a:cubicBezTo>
                    <a:pt x="11573" y="11681"/>
                    <a:pt x="11621" y="11657"/>
                    <a:pt x="11644" y="11609"/>
                  </a:cubicBezTo>
                  <a:cubicBezTo>
                    <a:pt x="11668" y="11538"/>
                    <a:pt x="11644" y="11431"/>
                    <a:pt x="11573" y="11371"/>
                  </a:cubicBezTo>
                  <a:lnTo>
                    <a:pt x="5977" y="7395"/>
                  </a:lnTo>
                  <a:lnTo>
                    <a:pt x="5977" y="4930"/>
                  </a:lnTo>
                  <a:lnTo>
                    <a:pt x="6144" y="4787"/>
                  </a:lnTo>
                  <a:cubicBezTo>
                    <a:pt x="6263" y="4692"/>
                    <a:pt x="6334" y="4549"/>
                    <a:pt x="6346" y="4394"/>
                  </a:cubicBezTo>
                  <a:cubicBezTo>
                    <a:pt x="6346" y="4228"/>
                    <a:pt x="6287" y="4073"/>
                    <a:pt x="6168" y="3977"/>
                  </a:cubicBezTo>
                  <a:cubicBezTo>
                    <a:pt x="6108" y="3930"/>
                    <a:pt x="6049" y="3882"/>
                    <a:pt x="5977" y="3870"/>
                  </a:cubicBezTo>
                  <a:lnTo>
                    <a:pt x="5977" y="715"/>
                  </a:lnTo>
                  <a:lnTo>
                    <a:pt x="8275" y="715"/>
                  </a:lnTo>
                  <a:lnTo>
                    <a:pt x="8037" y="1191"/>
                  </a:lnTo>
                  <a:cubicBezTo>
                    <a:pt x="8001" y="1239"/>
                    <a:pt x="8001" y="1299"/>
                    <a:pt x="8037" y="1334"/>
                  </a:cubicBezTo>
                  <a:lnTo>
                    <a:pt x="8275" y="1811"/>
                  </a:lnTo>
                  <a:lnTo>
                    <a:pt x="6549" y="1811"/>
                  </a:lnTo>
                  <a:cubicBezTo>
                    <a:pt x="6453" y="1811"/>
                    <a:pt x="6382" y="1894"/>
                    <a:pt x="6382" y="1977"/>
                  </a:cubicBezTo>
                  <a:cubicBezTo>
                    <a:pt x="6382" y="2072"/>
                    <a:pt x="6453" y="2144"/>
                    <a:pt x="6549" y="2144"/>
                  </a:cubicBezTo>
                  <a:lnTo>
                    <a:pt x="8549" y="2144"/>
                  </a:lnTo>
                  <a:cubicBezTo>
                    <a:pt x="8608" y="2144"/>
                    <a:pt x="8668" y="2108"/>
                    <a:pt x="8704" y="2072"/>
                  </a:cubicBezTo>
                  <a:cubicBezTo>
                    <a:pt x="8727" y="2025"/>
                    <a:pt x="8727" y="1953"/>
                    <a:pt x="8716" y="1906"/>
                  </a:cubicBezTo>
                  <a:lnTo>
                    <a:pt x="8394" y="1251"/>
                  </a:lnTo>
                  <a:lnTo>
                    <a:pt x="8716" y="596"/>
                  </a:lnTo>
                  <a:cubicBezTo>
                    <a:pt x="8751" y="537"/>
                    <a:pt x="8751" y="477"/>
                    <a:pt x="8704" y="429"/>
                  </a:cubicBezTo>
                  <a:cubicBezTo>
                    <a:pt x="8668" y="394"/>
                    <a:pt x="8608" y="358"/>
                    <a:pt x="8549" y="358"/>
                  </a:cubicBezTo>
                  <a:lnTo>
                    <a:pt x="5977" y="358"/>
                  </a:lnTo>
                  <a:lnTo>
                    <a:pt x="5977" y="167"/>
                  </a:lnTo>
                  <a:cubicBezTo>
                    <a:pt x="5977" y="72"/>
                    <a:pt x="5906" y="1"/>
                    <a:pt x="58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999;p86">
              <a:extLst>
                <a:ext uri="{FF2B5EF4-FFF2-40B4-BE49-F238E27FC236}">
                  <a16:creationId xmlns:a16="http://schemas.microsoft.com/office/drawing/2014/main" id="{18A9A595-2443-4528-A2BD-569A75051BC5}"/>
                </a:ext>
              </a:extLst>
            </p:cNvPr>
            <p:cNvSpPr/>
            <p:nvPr/>
          </p:nvSpPr>
          <p:spPr>
            <a:xfrm>
              <a:off x="7281188" y="3188513"/>
              <a:ext cx="65596" cy="48473"/>
            </a:xfrm>
            <a:custGeom>
              <a:avLst/>
              <a:gdLst/>
              <a:ahLst/>
              <a:cxnLst/>
              <a:rect l="l" t="t" r="r" b="b"/>
              <a:pathLst>
                <a:path w="2061" h="1523" extrusionOk="0">
                  <a:moveTo>
                    <a:pt x="204" y="1"/>
                  </a:moveTo>
                  <a:cubicBezTo>
                    <a:pt x="151" y="1"/>
                    <a:pt x="97" y="27"/>
                    <a:pt x="60" y="70"/>
                  </a:cubicBezTo>
                  <a:cubicBezTo>
                    <a:pt x="1" y="154"/>
                    <a:pt x="37" y="261"/>
                    <a:pt x="108" y="320"/>
                  </a:cubicBezTo>
                  <a:lnTo>
                    <a:pt x="1775" y="1487"/>
                  </a:lnTo>
                  <a:cubicBezTo>
                    <a:pt x="1799" y="1511"/>
                    <a:pt x="1834" y="1523"/>
                    <a:pt x="1882" y="1523"/>
                  </a:cubicBezTo>
                  <a:cubicBezTo>
                    <a:pt x="1942" y="1523"/>
                    <a:pt x="1977" y="1487"/>
                    <a:pt x="2013" y="1451"/>
                  </a:cubicBezTo>
                  <a:cubicBezTo>
                    <a:pt x="2061" y="1368"/>
                    <a:pt x="2037" y="1261"/>
                    <a:pt x="1965" y="1213"/>
                  </a:cubicBezTo>
                  <a:lnTo>
                    <a:pt x="299" y="35"/>
                  </a:lnTo>
                  <a:cubicBezTo>
                    <a:pt x="271" y="11"/>
                    <a:pt x="237" y="1"/>
                    <a:pt x="2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000;p86">
              <a:extLst>
                <a:ext uri="{FF2B5EF4-FFF2-40B4-BE49-F238E27FC236}">
                  <a16:creationId xmlns:a16="http://schemas.microsoft.com/office/drawing/2014/main" id="{6898F8AD-A019-4F7A-BAFC-2684AB1D090E}"/>
                </a:ext>
              </a:extLst>
            </p:cNvPr>
            <p:cNvSpPr/>
            <p:nvPr/>
          </p:nvSpPr>
          <p:spPr>
            <a:xfrm>
              <a:off x="7252034" y="3168080"/>
              <a:ext cx="24634" cy="19287"/>
            </a:xfrm>
            <a:custGeom>
              <a:avLst/>
              <a:gdLst/>
              <a:ahLst/>
              <a:cxnLst/>
              <a:rect l="l" t="t" r="r" b="b"/>
              <a:pathLst>
                <a:path w="774" h="606" extrusionOk="0">
                  <a:moveTo>
                    <a:pt x="201" y="1"/>
                  </a:moveTo>
                  <a:cubicBezTo>
                    <a:pt x="148" y="1"/>
                    <a:pt x="97" y="29"/>
                    <a:pt x="60" y="81"/>
                  </a:cubicBezTo>
                  <a:cubicBezTo>
                    <a:pt x="0" y="153"/>
                    <a:pt x="24" y="260"/>
                    <a:pt x="95" y="319"/>
                  </a:cubicBezTo>
                  <a:lnTo>
                    <a:pt x="476" y="569"/>
                  </a:lnTo>
                  <a:cubicBezTo>
                    <a:pt x="500" y="581"/>
                    <a:pt x="536" y="605"/>
                    <a:pt x="572" y="605"/>
                  </a:cubicBezTo>
                  <a:cubicBezTo>
                    <a:pt x="631" y="605"/>
                    <a:pt x="679" y="569"/>
                    <a:pt x="714" y="522"/>
                  </a:cubicBezTo>
                  <a:cubicBezTo>
                    <a:pt x="774" y="450"/>
                    <a:pt x="750" y="343"/>
                    <a:pt x="667" y="284"/>
                  </a:cubicBezTo>
                  <a:lnTo>
                    <a:pt x="298" y="34"/>
                  </a:lnTo>
                  <a:cubicBezTo>
                    <a:pt x="266" y="11"/>
                    <a:pt x="233" y="1"/>
                    <a:pt x="2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13295;p86">
            <a:extLst>
              <a:ext uri="{FF2B5EF4-FFF2-40B4-BE49-F238E27FC236}">
                <a16:creationId xmlns:a16="http://schemas.microsoft.com/office/drawing/2014/main" id="{2DF93D92-343A-42AF-A446-E76D5E3F722E}"/>
              </a:ext>
            </a:extLst>
          </p:cNvPr>
          <p:cNvGrpSpPr/>
          <p:nvPr/>
        </p:nvGrpSpPr>
        <p:grpSpPr>
          <a:xfrm>
            <a:off x="2655506" y="1904968"/>
            <a:ext cx="629497" cy="510654"/>
            <a:chOff x="7550258" y="3832670"/>
            <a:chExt cx="371395" cy="301279"/>
          </a:xfrm>
          <a:solidFill>
            <a:schemeClr val="bg2"/>
          </a:solidFill>
        </p:grpSpPr>
        <p:sp>
          <p:nvSpPr>
            <p:cNvPr id="69" name="Google Shape;13296;p86">
              <a:extLst>
                <a:ext uri="{FF2B5EF4-FFF2-40B4-BE49-F238E27FC236}">
                  <a16:creationId xmlns:a16="http://schemas.microsoft.com/office/drawing/2014/main" id="{2A478EA8-DA60-4BE5-A037-0D085C1961F0}"/>
                </a:ext>
              </a:extLst>
            </p:cNvPr>
            <p:cNvSpPr/>
            <p:nvPr/>
          </p:nvSpPr>
          <p:spPr>
            <a:xfrm>
              <a:off x="7550258" y="3832670"/>
              <a:ext cx="371395" cy="301279"/>
            </a:xfrm>
            <a:custGeom>
              <a:avLst/>
              <a:gdLst/>
              <a:ahLst/>
              <a:cxnLst/>
              <a:rect l="l" t="t" r="r" b="b"/>
              <a:pathLst>
                <a:path w="11669" h="9466" extrusionOk="0">
                  <a:moveTo>
                    <a:pt x="1822" y="346"/>
                  </a:moveTo>
                  <a:cubicBezTo>
                    <a:pt x="1822" y="346"/>
                    <a:pt x="1834" y="346"/>
                    <a:pt x="1834" y="358"/>
                  </a:cubicBezTo>
                  <a:lnTo>
                    <a:pt x="1834" y="1096"/>
                  </a:lnTo>
                  <a:cubicBezTo>
                    <a:pt x="1834" y="1096"/>
                    <a:pt x="1834" y="1108"/>
                    <a:pt x="1822" y="1108"/>
                  </a:cubicBezTo>
                  <a:lnTo>
                    <a:pt x="1441" y="1108"/>
                  </a:lnTo>
                  <a:cubicBezTo>
                    <a:pt x="1441" y="1108"/>
                    <a:pt x="1429" y="1108"/>
                    <a:pt x="1429" y="1096"/>
                  </a:cubicBezTo>
                  <a:lnTo>
                    <a:pt x="1429" y="358"/>
                  </a:lnTo>
                  <a:lnTo>
                    <a:pt x="1441" y="358"/>
                  </a:lnTo>
                  <a:lnTo>
                    <a:pt x="1822" y="346"/>
                  </a:lnTo>
                  <a:close/>
                  <a:moveTo>
                    <a:pt x="10228" y="346"/>
                  </a:moveTo>
                  <a:cubicBezTo>
                    <a:pt x="10228" y="346"/>
                    <a:pt x="10240" y="346"/>
                    <a:pt x="10240" y="358"/>
                  </a:cubicBezTo>
                  <a:lnTo>
                    <a:pt x="10240" y="1096"/>
                  </a:lnTo>
                  <a:cubicBezTo>
                    <a:pt x="10240" y="1096"/>
                    <a:pt x="10240" y="1108"/>
                    <a:pt x="10228" y="1108"/>
                  </a:cubicBezTo>
                  <a:lnTo>
                    <a:pt x="9859" y="1108"/>
                  </a:lnTo>
                  <a:cubicBezTo>
                    <a:pt x="9859" y="1108"/>
                    <a:pt x="9835" y="1108"/>
                    <a:pt x="9835" y="1096"/>
                  </a:cubicBezTo>
                  <a:lnTo>
                    <a:pt x="9835" y="358"/>
                  </a:lnTo>
                  <a:lnTo>
                    <a:pt x="9859" y="358"/>
                  </a:lnTo>
                  <a:lnTo>
                    <a:pt x="10228" y="346"/>
                  </a:lnTo>
                  <a:close/>
                  <a:moveTo>
                    <a:pt x="10966" y="1096"/>
                  </a:moveTo>
                  <a:cubicBezTo>
                    <a:pt x="11180" y="1096"/>
                    <a:pt x="11347" y="1251"/>
                    <a:pt x="11347" y="1465"/>
                  </a:cubicBezTo>
                  <a:lnTo>
                    <a:pt x="11347" y="8775"/>
                  </a:lnTo>
                  <a:cubicBezTo>
                    <a:pt x="11323" y="8978"/>
                    <a:pt x="11168" y="9144"/>
                    <a:pt x="10954" y="9144"/>
                  </a:cubicBezTo>
                  <a:lnTo>
                    <a:pt x="715" y="9144"/>
                  </a:lnTo>
                  <a:cubicBezTo>
                    <a:pt x="512" y="9144"/>
                    <a:pt x="346" y="8978"/>
                    <a:pt x="346" y="8775"/>
                  </a:cubicBezTo>
                  <a:lnTo>
                    <a:pt x="346" y="1465"/>
                  </a:lnTo>
                  <a:cubicBezTo>
                    <a:pt x="346" y="1251"/>
                    <a:pt x="512" y="1096"/>
                    <a:pt x="715" y="1096"/>
                  </a:cubicBezTo>
                  <a:lnTo>
                    <a:pt x="1084" y="1096"/>
                  </a:lnTo>
                  <a:lnTo>
                    <a:pt x="1084" y="1108"/>
                  </a:lnTo>
                  <a:cubicBezTo>
                    <a:pt x="1084" y="1298"/>
                    <a:pt x="1250" y="1465"/>
                    <a:pt x="1441" y="1465"/>
                  </a:cubicBezTo>
                  <a:lnTo>
                    <a:pt x="1822" y="1465"/>
                  </a:lnTo>
                  <a:cubicBezTo>
                    <a:pt x="2012" y="1465"/>
                    <a:pt x="2179" y="1298"/>
                    <a:pt x="2179" y="1108"/>
                  </a:cubicBezTo>
                  <a:lnTo>
                    <a:pt x="2179" y="1096"/>
                  </a:lnTo>
                  <a:lnTo>
                    <a:pt x="9513" y="1096"/>
                  </a:lnTo>
                  <a:lnTo>
                    <a:pt x="9513" y="1108"/>
                  </a:lnTo>
                  <a:cubicBezTo>
                    <a:pt x="9513" y="1298"/>
                    <a:pt x="9680" y="1465"/>
                    <a:pt x="9871" y="1465"/>
                  </a:cubicBezTo>
                  <a:lnTo>
                    <a:pt x="10240" y="1465"/>
                  </a:lnTo>
                  <a:cubicBezTo>
                    <a:pt x="10430" y="1465"/>
                    <a:pt x="10597" y="1298"/>
                    <a:pt x="10597" y="1108"/>
                  </a:cubicBezTo>
                  <a:lnTo>
                    <a:pt x="10597" y="1096"/>
                  </a:lnTo>
                  <a:close/>
                  <a:moveTo>
                    <a:pt x="1441" y="0"/>
                  </a:moveTo>
                  <a:cubicBezTo>
                    <a:pt x="1250" y="0"/>
                    <a:pt x="1084" y="167"/>
                    <a:pt x="1084" y="358"/>
                  </a:cubicBezTo>
                  <a:lnTo>
                    <a:pt x="1084" y="739"/>
                  </a:lnTo>
                  <a:lnTo>
                    <a:pt x="715" y="739"/>
                  </a:lnTo>
                  <a:cubicBezTo>
                    <a:pt x="310" y="739"/>
                    <a:pt x="0" y="1060"/>
                    <a:pt x="0" y="1453"/>
                  </a:cubicBezTo>
                  <a:lnTo>
                    <a:pt x="0" y="8752"/>
                  </a:lnTo>
                  <a:cubicBezTo>
                    <a:pt x="0" y="9156"/>
                    <a:pt x="334" y="9466"/>
                    <a:pt x="715" y="9466"/>
                  </a:cubicBezTo>
                  <a:lnTo>
                    <a:pt x="10954" y="9466"/>
                  </a:lnTo>
                  <a:cubicBezTo>
                    <a:pt x="11359" y="9466"/>
                    <a:pt x="11668" y="9144"/>
                    <a:pt x="11668" y="8752"/>
                  </a:cubicBezTo>
                  <a:lnTo>
                    <a:pt x="11668" y="1453"/>
                  </a:lnTo>
                  <a:cubicBezTo>
                    <a:pt x="11668" y="1060"/>
                    <a:pt x="11359" y="739"/>
                    <a:pt x="10954" y="739"/>
                  </a:cubicBezTo>
                  <a:lnTo>
                    <a:pt x="10585" y="739"/>
                  </a:lnTo>
                  <a:lnTo>
                    <a:pt x="10585" y="358"/>
                  </a:lnTo>
                  <a:cubicBezTo>
                    <a:pt x="10585" y="167"/>
                    <a:pt x="10418" y="0"/>
                    <a:pt x="10228" y="0"/>
                  </a:cubicBezTo>
                  <a:lnTo>
                    <a:pt x="9859" y="0"/>
                  </a:lnTo>
                  <a:cubicBezTo>
                    <a:pt x="9656" y="0"/>
                    <a:pt x="9490" y="167"/>
                    <a:pt x="9490" y="358"/>
                  </a:cubicBezTo>
                  <a:lnTo>
                    <a:pt x="9490" y="739"/>
                  </a:lnTo>
                  <a:lnTo>
                    <a:pt x="2179" y="739"/>
                  </a:lnTo>
                  <a:lnTo>
                    <a:pt x="2179" y="358"/>
                  </a:lnTo>
                  <a:cubicBezTo>
                    <a:pt x="2179" y="167"/>
                    <a:pt x="2012"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297;p86">
              <a:extLst>
                <a:ext uri="{FF2B5EF4-FFF2-40B4-BE49-F238E27FC236}">
                  <a16:creationId xmlns:a16="http://schemas.microsoft.com/office/drawing/2014/main" id="{CA4B48AE-7F84-4CBD-B341-6E45EAD8A6AD}"/>
                </a:ext>
              </a:extLst>
            </p:cNvPr>
            <p:cNvSpPr/>
            <p:nvPr/>
          </p:nvSpPr>
          <p:spPr>
            <a:xfrm>
              <a:off x="7574129" y="3891009"/>
              <a:ext cx="324418" cy="10662"/>
            </a:xfrm>
            <a:custGeom>
              <a:avLst/>
              <a:gdLst/>
              <a:ahLst/>
              <a:cxnLst/>
              <a:rect l="l" t="t" r="r" b="b"/>
              <a:pathLst>
                <a:path w="10193" h="335" extrusionOk="0">
                  <a:moveTo>
                    <a:pt x="155" y="1"/>
                  </a:moveTo>
                  <a:cubicBezTo>
                    <a:pt x="72" y="1"/>
                    <a:pt x="0" y="72"/>
                    <a:pt x="0" y="168"/>
                  </a:cubicBezTo>
                  <a:cubicBezTo>
                    <a:pt x="0" y="251"/>
                    <a:pt x="72" y="334"/>
                    <a:pt x="155" y="334"/>
                  </a:cubicBezTo>
                  <a:lnTo>
                    <a:pt x="10025" y="334"/>
                  </a:lnTo>
                  <a:cubicBezTo>
                    <a:pt x="10121" y="334"/>
                    <a:pt x="10192" y="251"/>
                    <a:pt x="10192" y="168"/>
                  </a:cubicBezTo>
                  <a:cubicBezTo>
                    <a:pt x="10192" y="72"/>
                    <a:pt x="10121" y="1"/>
                    <a:pt x="100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298;p86">
              <a:extLst>
                <a:ext uri="{FF2B5EF4-FFF2-40B4-BE49-F238E27FC236}">
                  <a16:creationId xmlns:a16="http://schemas.microsoft.com/office/drawing/2014/main" id="{9DE5FFD1-339B-4D86-90A0-BE8ABA9B3D58}"/>
                </a:ext>
              </a:extLst>
            </p:cNvPr>
            <p:cNvSpPr/>
            <p:nvPr/>
          </p:nvSpPr>
          <p:spPr>
            <a:xfrm>
              <a:off x="7591188" y="3937637"/>
              <a:ext cx="45481" cy="10248"/>
            </a:xfrm>
            <a:custGeom>
              <a:avLst/>
              <a:gdLst/>
              <a:ahLst/>
              <a:cxnLst/>
              <a:rect l="l" t="t" r="r" b="b"/>
              <a:pathLst>
                <a:path w="1429" h="322" extrusionOk="0">
                  <a:moveTo>
                    <a:pt x="155" y="0"/>
                  </a:moveTo>
                  <a:cubicBezTo>
                    <a:pt x="72" y="0"/>
                    <a:pt x="0" y="72"/>
                    <a:pt x="0" y="155"/>
                  </a:cubicBezTo>
                  <a:cubicBezTo>
                    <a:pt x="0" y="250"/>
                    <a:pt x="72" y="322"/>
                    <a:pt x="155" y="322"/>
                  </a:cubicBezTo>
                  <a:lnTo>
                    <a:pt x="1262" y="322"/>
                  </a:lnTo>
                  <a:cubicBezTo>
                    <a:pt x="1346" y="322"/>
                    <a:pt x="1429" y="250"/>
                    <a:pt x="1429" y="155"/>
                  </a:cubicBezTo>
                  <a:cubicBezTo>
                    <a:pt x="1429" y="72"/>
                    <a:pt x="1346" y="0"/>
                    <a:pt x="1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299;p86">
              <a:extLst>
                <a:ext uri="{FF2B5EF4-FFF2-40B4-BE49-F238E27FC236}">
                  <a16:creationId xmlns:a16="http://schemas.microsoft.com/office/drawing/2014/main" id="{DC5C6EEF-21E7-4DFF-80D8-7A767FE08DFB}"/>
                </a:ext>
              </a:extLst>
            </p:cNvPr>
            <p:cNvSpPr/>
            <p:nvPr/>
          </p:nvSpPr>
          <p:spPr>
            <a:xfrm>
              <a:off x="7672667" y="3937637"/>
              <a:ext cx="45481" cy="10248"/>
            </a:xfrm>
            <a:custGeom>
              <a:avLst/>
              <a:gdLst/>
              <a:ahLst/>
              <a:cxnLst/>
              <a:rect l="l" t="t" r="r" b="b"/>
              <a:pathLst>
                <a:path w="1429" h="322" extrusionOk="0">
                  <a:moveTo>
                    <a:pt x="155" y="0"/>
                  </a:moveTo>
                  <a:cubicBezTo>
                    <a:pt x="71" y="0"/>
                    <a:pt x="0" y="72"/>
                    <a:pt x="0" y="155"/>
                  </a:cubicBezTo>
                  <a:cubicBezTo>
                    <a:pt x="0" y="250"/>
                    <a:pt x="71" y="322"/>
                    <a:pt x="155" y="322"/>
                  </a:cubicBezTo>
                  <a:lnTo>
                    <a:pt x="1262" y="322"/>
                  </a:lnTo>
                  <a:cubicBezTo>
                    <a:pt x="1345" y="322"/>
                    <a:pt x="1429" y="250"/>
                    <a:pt x="1429" y="155"/>
                  </a:cubicBezTo>
                  <a:cubicBezTo>
                    <a:pt x="1429" y="72"/>
                    <a:pt x="1345" y="0"/>
                    <a:pt x="1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300;p86">
              <a:extLst>
                <a:ext uri="{FF2B5EF4-FFF2-40B4-BE49-F238E27FC236}">
                  <a16:creationId xmlns:a16="http://schemas.microsoft.com/office/drawing/2014/main" id="{EBDDA87E-E899-4976-8C7E-26A3996F8CE2}"/>
                </a:ext>
              </a:extLst>
            </p:cNvPr>
            <p:cNvSpPr/>
            <p:nvPr/>
          </p:nvSpPr>
          <p:spPr>
            <a:xfrm>
              <a:off x="7835592" y="3937637"/>
              <a:ext cx="45131" cy="10248"/>
            </a:xfrm>
            <a:custGeom>
              <a:avLst/>
              <a:gdLst/>
              <a:ahLst/>
              <a:cxnLst/>
              <a:rect l="l" t="t" r="r" b="b"/>
              <a:pathLst>
                <a:path w="1418" h="322" extrusionOk="0">
                  <a:moveTo>
                    <a:pt x="155" y="0"/>
                  </a:moveTo>
                  <a:cubicBezTo>
                    <a:pt x="72" y="0"/>
                    <a:pt x="1" y="72"/>
                    <a:pt x="1" y="155"/>
                  </a:cubicBezTo>
                  <a:cubicBezTo>
                    <a:pt x="1" y="250"/>
                    <a:pt x="72" y="322"/>
                    <a:pt x="155" y="322"/>
                  </a:cubicBezTo>
                  <a:lnTo>
                    <a:pt x="1263" y="322"/>
                  </a:lnTo>
                  <a:cubicBezTo>
                    <a:pt x="1346" y="322"/>
                    <a:pt x="1418" y="250"/>
                    <a:pt x="1418" y="155"/>
                  </a:cubicBezTo>
                  <a:cubicBezTo>
                    <a:pt x="1418" y="72"/>
                    <a:pt x="1346" y="0"/>
                    <a:pt x="1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301;p86">
              <a:extLst>
                <a:ext uri="{FF2B5EF4-FFF2-40B4-BE49-F238E27FC236}">
                  <a16:creationId xmlns:a16="http://schemas.microsoft.com/office/drawing/2014/main" id="{EBA63048-C480-4F30-B933-1FB2F616F770}"/>
                </a:ext>
              </a:extLst>
            </p:cNvPr>
            <p:cNvSpPr/>
            <p:nvPr/>
          </p:nvSpPr>
          <p:spPr>
            <a:xfrm>
              <a:off x="7591188" y="3984232"/>
              <a:ext cx="45481" cy="10662"/>
            </a:xfrm>
            <a:custGeom>
              <a:avLst/>
              <a:gdLst/>
              <a:ahLst/>
              <a:cxnLst/>
              <a:rect l="l" t="t" r="r" b="b"/>
              <a:pathLst>
                <a:path w="1429" h="335" extrusionOk="0">
                  <a:moveTo>
                    <a:pt x="155" y="1"/>
                  </a:moveTo>
                  <a:cubicBezTo>
                    <a:pt x="72" y="1"/>
                    <a:pt x="0" y="84"/>
                    <a:pt x="0" y="168"/>
                  </a:cubicBezTo>
                  <a:cubicBezTo>
                    <a:pt x="0" y="263"/>
                    <a:pt x="72" y="334"/>
                    <a:pt x="155" y="334"/>
                  </a:cubicBezTo>
                  <a:lnTo>
                    <a:pt x="1262" y="334"/>
                  </a:lnTo>
                  <a:cubicBezTo>
                    <a:pt x="1346" y="334"/>
                    <a:pt x="1429" y="263"/>
                    <a:pt x="1429" y="168"/>
                  </a:cubicBezTo>
                  <a:cubicBezTo>
                    <a:pt x="1429" y="84"/>
                    <a:pt x="1346" y="1"/>
                    <a:pt x="1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302;p86">
              <a:extLst>
                <a:ext uri="{FF2B5EF4-FFF2-40B4-BE49-F238E27FC236}">
                  <a16:creationId xmlns:a16="http://schemas.microsoft.com/office/drawing/2014/main" id="{A17F9FCF-3CBA-45E9-A6F2-9060626812BA}"/>
                </a:ext>
              </a:extLst>
            </p:cNvPr>
            <p:cNvSpPr/>
            <p:nvPr/>
          </p:nvSpPr>
          <p:spPr>
            <a:xfrm>
              <a:off x="7754113" y="3984232"/>
              <a:ext cx="45513" cy="10662"/>
            </a:xfrm>
            <a:custGeom>
              <a:avLst/>
              <a:gdLst/>
              <a:ahLst/>
              <a:cxnLst/>
              <a:rect l="l" t="t" r="r" b="b"/>
              <a:pathLst>
                <a:path w="1430" h="335" extrusionOk="0">
                  <a:moveTo>
                    <a:pt x="156" y="1"/>
                  </a:moveTo>
                  <a:cubicBezTo>
                    <a:pt x="72" y="1"/>
                    <a:pt x="1" y="84"/>
                    <a:pt x="1" y="168"/>
                  </a:cubicBezTo>
                  <a:cubicBezTo>
                    <a:pt x="1" y="263"/>
                    <a:pt x="72" y="334"/>
                    <a:pt x="156" y="334"/>
                  </a:cubicBezTo>
                  <a:lnTo>
                    <a:pt x="1263" y="334"/>
                  </a:lnTo>
                  <a:cubicBezTo>
                    <a:pt x="1346" y="334"/>
                    <a:pt x="1430" y="263"/>
                    <a:pt x="1430" y="168"/>
                  </a:cubicBezTo>
                  <a:cubicBezTo>
                    <a:pt x="1430" y="84"/>
                    <a:pt x="1346" y="1"/>
                    <a:pt x="1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03;p86">
              <a:extLst>
                <a:ext uri="{FF2B5EF4-FFF2-40B4-BE49-F238E27FC236}">
                  <a16:creationId xmlns:a16="http://schemas.microsoft.com/office/drawing/2014/main" id="{0624FEC0-BC64-4B54-A1A5-30F373767C1E}"/>
                </a:ext>
              </a:extLst>
            </p:cNvPr>
            <p:cNvSpPr/>
            <p:nvPr/>
          </p:nvSpPr>
          <p:spPr>
            <a:xfrm>
              <a:off x="7591188" y="4030859"/>
              <a:ext cx="45481" cy="10248"/>
            </a:xfrm>
            <a:custGeom>
              <a:avLst/>
              <a:gdLst/>
              <a:ahLst/>
              <a:cxnLst/>
              <a:rect l="l" t="t" r="r" b="b"/>
              <a:pathLst>
                <a:path w="1429" h="322" extrusionOk="0">
                  <a:moveTo>
                    <a:pt x="155" y="0"/>
                  </a:moveTo>
                  <a:cubicBezTo>
                    <a:pt x="72" y="0"/>
                    <a:pt x="0" y="72"/>
                    <a:pt x="0" y="167"/>
                  </a:cubicBezTo>
                  <a:cubicBezTo>
                    <a:pt x="0" y="250"/>
                    <a:pt x="72" y="322"/>
                    <a:pt x="155" y="322"/>
                  </a:cubicBezTo>
                  <a:lnTo>
                    <a:pt x="1262" y="322"/>
                  </a:lnTo>
                  <a:cubicBezTo>
                    <a:pt x="1346" y="322"/>
                    <a:pt x="1429" y="250"/>
                    <a:pt x="1429" y="167"/>
                  </a:cubicBezTo>
                  <a:cubicBezTo>
                    <a:pt x="1429" y="72"/>
                    <a:pt x="1346" y="0"/>
                    <a:pt x="1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304;p86">
              <a:extLst>
                <a:ext uri="{FF2B5EF4-FFF2-40B4-BE49-F238E27FC236}">
                  <a16:creationId xmlns:a16="http://schemas.microsoft.com/office/drawing/2014/main" id="{AA5DE3DE-FA58-451F-908A-8FBEB0AE8844}"/>
                </a:ext>
              </a:extLst>
            </p:cNvPr>
            <p:cNvSpPr/>
            <p:nvPr/>
          </p:nvSpPr>
          <p:spPr>
            <a:xfrm>
              <a:off x="7672667" y="4030859"/>
              <a:ext cx="45481" cy="10248"/>
            </a:xfrm>
            <a:custGeom>
              <a:avLst/>
              <a:gdLst/>
              <a:ahLst/>
              <a:cxnLst/>
              <a:rect l="l" t="t" r="r" b="b"/>
              <a:pathLst>
                <a:path w="1429" h="322" extrusionOk="0">
                  <a:moveTo>
                    <a:pt x="155" y="0"/>
                  </a:moveTo>
                  <a:cubicBezTo>
                    <a:pt x="71" y="0"/>
                    <a:pt x="0" y="72"/>
                    <a:pt x="0" y="167"/>
                  </a:cubicBezTo>
                  <a:cubicBezTo>
                    <a:pt x="0" y="250"/>
                    <a:pt x="71" y="322"/>
                    <a:pt x="155" y="322"/>
                  </a:cubicBezTo>
                  <a:lnTo>
                    <a:pt x="1262" y="322"/>
                  </a:lnTo>
                  <a:cubicBezTo>
                    <a:pt x="1345" y="322"/>
                    <a:pt x="1429" y="250"/>
                    <a:pt x="1429" y="167"/>
                  </a:cubicBezTo>
                  <a:cubicBezTo>
                    <a:pt x="1429" y="72"/>
                    <a:pt x="1345" y="0"/>
                    <a:pt x="1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305;p86">
              <a:extLst>
                <a:ext uri="{FF2B5EF4-FFF2-40B4-BE49-F238E27FC236}">
                  <a16:creationId xmlns:a16="http://schemas.microsoft.com/office/drawing/2014/main" id="{EE608CA5-BC4B-4F59-9848-812918D088B3}"/>
                </a:ext>
              </a:extLst>
            </p:cNvPr>
            <p:cNvSpPr/>
            <p:nvPr/>
          </p:nvSpPr>
          <p:spPr>
            <a:xfrm>
              <a:off x="7835592" y="4030859"/>
              <a:ext cx="45131" cy="10248"/>
            </a:xfrm>
            <a:custGeom>
              <a:avLst/>
              <a:gdLst/>
              <a:ahLst/>
              <a:cxnLst/>
              <a:rect l="l" t="t" r="r" b="b"/>
              <a:pathLst>
                <a:path w="1418" h="322" extrusionOk="0">
                  <a:moveTo>
                    <a:pt x="155" y="0"/>
                  </a:moveTo>
                  <a:cubicBezTo>
                    <a:pt x="72" y="0"/>
                    <a:pt x="1" y="72"/>
                    <a:pt x="1" y="167"/>
                  </a:cubicBezTo>
                  <a:cubicBezTo>
                    <a:pt x="1" y="250"/>
                    <a:pt x="72" y="322"/>
                    <a:pt x="155" y="322"/>
                  </a:cubicBezTo>
                  <a:lnTo>
                    <a:pt x="1263" y="322"/>
                  </a:lnTo>
                  <a:cubicBezTo>
                    <a:pt x="1346" y="322"/>
                    <a:pt x="1418" y="250"/>
                    <a:pt x="1418" y="167"/>
                  </a:cubicBezTo>
                  <a:cubicBezTo>
                    <a:pt x="1418" y="72"/>
                    <a:pt x="1346" y="0"/>
                    <a:pt x="1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306;p86">
              <a:extLst>
                <a:ext uri="{FF2B5EF4-FFF2-40B4-BE49-F238E27FC236}">
                  <a16:creationId xmlns:a16="http://schemas.microsoft.com/office/drawing/2014/main" id="{079EFBF0-5B79-4274-88CC-E98CE791A2D9}"/>
                </a:ext>
              </a:extLst>
            </p:cNvPr>
            <p:cNvSpPr/>
            <p:nvPr/>
          </p:nvSpPr>
          <p:spPr>
            <a:xfrm>
              <a:off x="7672667" y="4077073"/>
              <a:ext cx="45481" cy="10662"/>
            </a:xfrm>
            <a:custGeom>
              <a:avLst/>
              <a:gdLst/>
              <a:ahLst/>
              <a:cxnLst/>
              <a:rect l="l" t="t" r="r" b="b"/>
              <a:pathLst>
                <a:path w="1429" h="335" extrusionOk="0">
                  <a:moveTo>
                    <a:pt x="155" y="1"/>
                  </a:moveTo>
                  <a:cubicBezTo>
                    <a:pt x="71" y="1"/>
                    <a:pt x="0" y="84"/>
                    <a:pt x="0" y="168"/>
                  </a:cubicBezTo>
                  <a:cubicBezTo>
                    <a:pt x="0" y="263"/>
                    <a:pt x="71" y="334"/>
                    <a:pt x="155" y="334"/>
                  </a:cubicBezTo>
                  <a:lnTo>
                    <a:pt x="1262" y="334"/>
                  </a:lnTo>
                  <a:cubicBezTo>
                    <a:pt x="1345" y="334"/>
                    <a:pt x="1429" y="263"/>
                    <a:pt x="1429" y="168"/>
                  </a:cubicBezTo>
                  <a:cubicBezTo>
                    <a:pt x="1429" y="84"/>
                    <a:pt x="1345" y="1"/>
                    <a:pt x="1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307;p86">
              <a:extLst>
                <a:ext uri="{FF2B5EF4-FFF2-40B4-BE49-F238E27FC236}">
                  <a16:creationId xmlns:a16="http://schemas.microsoft.com/office/drawing/2014/main" id="{9B64D351-1976-40B0-B08A-CCFCC26BF038}"/>
                </a:ext>
              </a:extLst>
            </p:cNvPr>
            <p:cNvSpPr/>
            <p:nvPr/>
          </p:nvSpPr>
          <p:spPr>
            <a:xfrm>
              <a:off x="7754113" y="4077073"/>
              <a:ext cx="45513" cy="10662"/>
            </a:xfrm>
            <a:custGeom>
              <a:avLst/>
              <a:gdLst/>
              <a:ahLst/>
              <a:cxnLst/>
              <a:rect l="l" t="t" r="r" b="b"/>
              <a:pathLst>
                <a:path w="1430" h="335" extrusionOk="0">
                  <a:moveTo>
                    <a:pt x="156" y="1"/>
                  </a:moveTo>
                  <a:cubicBezTo>
                    <a:pt x="72" y="1"/>
                    <a:pt x="1" y="84"/>
                    <a:pt x="1" y="168"/>
                  </a:cubicBezTo>
                  <a:cubicBezTo>
                    <a:pt x="1" y="263"/>
                    <a:pt x="72" y="334"/>
                    <a:pt x="156" y="334"/>
                  </a:cubicBezTo>
                  <a:lnTo>
                    <a:pt x="1263" y="334"/>
                  </a:lnTo>
                  <a:cubicBezTo>
                    <a:pt x="1346" y="334"/>
                    <a:pt x="1430" y="263"/>
                    <a:pt x="1430" y="168"/>
                  </a:cubicBezTo>
                  <a:cubicBezTo>
                    <a:pt x="1430" y="84"/>
                    <a:pt x="1346" y="1"/>
                    <a:pt x="1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308;p86">
              <a:extLst>
                <a:ext uri="{FF2B5EF4-FFF2-40B4-BE49-F238E27FC236}">
                  <a16:creationId xmlns:a16="http://schemas.microsoft.com/office/drawing/2014/main" id="{451DD9E9-D8AC-4B93-B6E0-10A3FD04C598}"/>
                </a:ext>
              </a:extLst>
            </p:cNvPr>
            <p:cNvSpPr/>
            <p:nvPr/>
          </p:nvSpPr>
          <p:spPr>
            <a:xfrm>
              <a:off x="7835592" y="4077073"/>
              <a:ext cx="45131" cy="10662"/>
            </a:xfrm>
            <a:custGeom>
              <a:avLst/>
              <a:gdLst/>
              <a:ahLst/>
              <a:cxnLst/>
              <a:rect l="l" t="t" r="r" b="b"/>
              <a:pathLst>
                <a:path w="1418" h="335" extrusionOk="0">
                  <a:moveTo>
                    <a:pt x="155" y="1"/>
                  </a:moveTo>
                  <a:cubicBezTo>
                    <a:pt x="72" y="1"/>
                    <a:pt x="1" y="84"/>
                    <a:pt x="1" y="168"/>
                  </a:cubicBezTo>
                  <a:cubicBezTo>
                    <a:pt x="1" y="263"/>
                    <a:pt x="72" y="334"/>
                    <a:pt x="155" y="334"/>
                  </a:cubicBezTo>
                  <a:lnTo>
                    <a:pt x="1263" y="334"/>
                  </a:lnTo>
                  <a:cubicBezTo>
                    <a:pt x="1346" y="334"/>
                    <a:pt x="1418" y="263"/>
                    <a:pt x="1418" y="168"/>
                  </a:cubicBezTo>
                  <a:cubicBezTo>
                    <a:pt x="1418" y="84"/>
                    <a:pt x="1346" y="1"/>
                    <a:pt x="1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309;p86">
              <a:extLst>
                <a:ext uri="{FF2B5EF4-FFF2-40B4-BE49-F238E27FC236}">
                  <a16:creationId xmlns:a16="http://schemas.microsoft.com/office/drawing/2014/main" id="{516E6B4D-D6AA-460A-B639-89F045B53787}"/>
                </a:ext>
              </a:extLst>
            </p:cNvPr>
            <p:cNvSpPr/>
            <p:nvPr/>
          </p:nvSpPr>
          <p:spPr>
            <a:xfrm>
              <a:off x="7672667" y="3972583"/>
              <a:ext cx="46245" cy="34055"/>
            </a:xfrm>
            <a:custGeom>
              <a:avLst/>
              <a:gdLst/>
              <a:ahLst/>
              <a:cxnLst/>
              <a:rect l="l" t="t" r="r" b="b"/>
              <a:pathLst>
                <a:path w="1453" h="1070" extrusionOk="0">
                  <a:moveTo>
                    <a:pt x="1262" y="1"/>
                  </a:moveTo>
                  <a:cubicBezTo>
                    <a:pt x="1217" y="1"/>
                    <a:pt x="1173" y="16"/>
                    <a:pt x="1143" y="45"/>
                  </a:cubicBezTo>
                  <a:lnTo>
                    <a:pt x="536" y="653"/>
                  </a:lnTo>
                  <a:lnTo>
                    <a:pt x="298" y="415"/>
                  </a:lnTo>
                  <a:cubicBezTo>
                    <a:pt x="268" y="385"/>
                    <a:pt x="223" y="370"/>
                    <a:pt x="179" y="370"/>
                  </a:cubicBezTo>
                  <a:cubicBezTo>
                    <a:pt x="134" y="370"/>
                    <a:pt x="89" y="385"/>
                    <a:pt x="60" y="415"/>
                  </a:cubicBezTo>
                  <a:cubicBezTo>
                    <a:pt x="0" y="474"/>
                    <a:pt x="0" y="593"/>
                    <a:pt x="60" y="653"/>
                  </a:cubicBezTo>
                  <a:lnTo>
                    <a:pt x="429" y="1022"/>
                  </a:lnTo>
                  <a:cubicBezTo>
                    <a:pt x="452" y="1057"/>
                    <a:pt x="500" y="1069"/>
                    <a:pt x="548" y="1069"/>
                  </a:cubicBezTo>
                  <a:cubicBezTo>
                    <a:pt x="595" y="1069"/>
                    <a:pt x="631" y="1057"/>
                    <a:pt x="667" y="1022"/>
                  </a:cubicBezTo>
                  <a:lnTo>
                    <a:pt x="1393" y="295"/>
                  </a:lnTo>
                  <a:cubicBezTo>
                    <a:pt x="1453" y="224"/>
                    <a:pt x="1453" y="117"/>
                    <a:pt x="1381" y="45"/>
                  </a:cubicBezTo>
                  <a:cubicBezTo>
                    <a:pt x="1351" y="16"/>
                    <a:pt x="1307" y="1"/>
                    <a:pt x="1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310;p86">
              <a:extLst>
                <a:ext uri="{FF2B5EF4-FFF2-40B4-BE49-F238E27FC236}">
                  <a16:creationId xmlns:a16="http://schemas.microsoft.com/office/drawing/2014/main" id="{F34D3362-0DCD-4516-A44D-87559FD33930}"/>
                </a:ext>
              </a:extLst>
            </p:cNvPr>
            <p:cNvSpPr/>
            <p:nvPr/>
          </p:nvSpPr>
          <p:spPr>
            <a:xfrm>
              <a:off x="7835592" y="3972583"/>
              <a:ext cx="45895" cy="34055"/>
            </a:xfrm>
            <a:custGeom>
              <a:avLst/>
              <a:gdLst/>
              <a:ahLst/>
              <a:cxnLst/>
              <a:rect l="l" t="t" r="r" b="b"/>
              <a:pathLst>
                <a:path w="1442" h="1070" extrusionOk="0">
                  <a:moveTo>
                    <a:pt x="1263" y="1"/>
                  </a:moveTo>
                  <a:cubicBezTo>
                    <a:pt x="1218" y="1"/>
                    <a:pt x="1173" y="16"/>
                    <a:pt x="1144" y="45"/>
                  </a:cubicBezTo>
                  <a:lnTo>
                    <a:pt x="536" y="653"/>
                  </a:lnTo>
                  <a:lnTo>
                    <a:pt x="298" y="415"/>
                  </a:lnTo>
                  <a:cubicBezTo>
                    <a:pt x="269" y="385"/>
                    <a:pt x="224" y="370"/>
                    <a:pt x="179" y="370"/>
                  </a:cubicBezTo>
                  <a:cubicBezTo>
                    <a:pt x="135" y="370"/>
                    <a:pt x="90" y="385"/>
                    <a:pt x="60" y="415"/>
                  </a:cubicBezTo>
                  <a:cubicBezTo>
                    <a:pt x="1" y="474"/>
                    <a:pt x="1" y="593"/>
                    <a:pt x="60" y="653"/>
                  </a:cubicBezTo>
                  <a:lnTo>
                    <a:pt x="429" y="1022"/>
                  </a:lnTo>
                  <a:cubicBezTo>
                    <a:pt x="453" y="1057"/>
                    <a:pt x="501" y="1069"/>
                    <a:pt x="548" y="1069"/>
                  </a:cubicBezTo>
                  <a:cubicBezTo>
                    <a:pt x="596" y="1069"/>
                    <a:pt x="632" y="1057"/>
                    <a:pt x="667" y="1022"/>
                  </a:cubicBezTo>
                  <a:lnTo>
                    <a:pt x="1394" y="295"/>
                  </a:lnTo>
                  <a:cubicBezTo>
                    <a:pt x="1441" y="224"/>
                    <a:pt x="1441" y="117"/>
                    <a:pt x="1382" y="45"/>
                  </a:cubicBezTo>
                  <a:cubicBezTo>
                    <a:pt x="1352" y="16"/>
                    <a:pt x="1307" y="1"/>
                    <a:pt x="1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311;p86">
              <a:extLst>
                <a:ext uri="{FF2B5EF4-FFF2-40B4-BE49-F238E27FC236}">
                  <a16:creationId xmlns:a16="http://schemas.microsoft.com/office/drawing/2014/main" id="{1B6B441D-0724-465F-803B-7E767FF5BDF6}"/>
                </a:ext>
              </a:extLst>
            </p:cNvPr>
            <p:cNvSpPr/>
            <p:nvPr/>
          </p:nvSpPr>
          <p:spPr>
            <a:xfrm>
              <a:off x="7754113" y="4019592"/>
              <a:ext cx="46277" cy="34024"/>
            </a:xfrm>
            <a:custGeom>
              <a:avLst/>
              <a:gdLst/>
              <a:ahLst/>
              <a:cxnLst/>
              <a:rect l="l" t="t" r="r" b="b"/>
              <a:pathLst>
                <a:path w="1454" h="1069" extrusionOk="0">
                  <a:moveTo>
                    <a:pt x="1263" y="0"/>
                  </a:moveTo>
                  <a:cubicBezTo>
                    <a:pt x="1218" y="0"/>
                    <a:pt x="1174" y="15"/>
                    <a:pt x="1144" y="45"/>
                  </a:cubicBezTo>
                  <a:lnTo>
                    <a:pt x="537" y="652"/>
                  </a:lnTo>
                  <a:lnTo>
                    <a:pt x="299" y="414"/>
                  </a:lnTo>
                  <a:cubicBezTo>
                    <a:pt x="269" y="384"/>
                    <a:pt x="224" y="369"/>
                    <a:pt x="179" y="369"/>
                  </a:cubicBezTo>
                  <a:cubicBezTo>
                    <a:pt x="135" y="369"/>
                    <a:pt x="90" y="384"/>
                    <a:pt x="60" y="414"/>
                  </a:cubicBezTo>
                  <a:cubicBezTo>
                    <a:pt x="1" y="473"/>
                    <a:pt x="1" y="593"/>
                    <a:pt x="60" y="652"/>
                  </a:cubicBezTo>
                  <a:lnTo>
                    <a:pt x="429" y="1021"/>
                  </a:lnTo>
                  <a:cubicBezTo>
                    <a:pt x="453" y="1057"/>
                    <a:pt x="501" y="1069"/>
                    <a:pt x="549" y="1069"/>
                  </a:cubicBezTo>
                  <a:cubicBezTo>
                    <a:pt x="596" y="1069"/>
                    <a:pt x="632" y="1057"/>
                    <a:pt x="668" y="1021"/>
                  </a:cubicBezTo>
                  <a:lnTo>
                    <a:pt x="1394" y="295"/>
                  </a:lnTo>
                  <a:cubicBezTo>
                    <a:pt x="1453" y="200"/>
                    <a:pt x="1453" y="104"/>
                    <a:pt x="1382" y="45"/>
                  </a:cubicBezTo>
                  <a:cubicBezTo>
                    <a:pt x="1352" y="15"/>
                    <a:pt x="1308" y="0"/>
                    <a:pt x="1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312;p86">
              <a:extLst>
                <a:ext uri="{FF2B5EF4-FFF2-40B4-BE49-F238E27FC236}">
                  <a16:creationId xmlns:a16="http://schemas.microsoft.com/office/drawing/2014/main" id="{5E9FBB60-8992-4A18-8B52-FAD9D72AB240}"/>
                </a:ext>
              </a:extLst>
            </p:cNvPr>
            <p:cNvSpPr/>
            <p:nvPr/>
          </p:nvSpPr>
          <p:spPr>
            <a:xfrm>
              <a:off x="7591188" y="4065806"/>
              <a:ext cx="46245" cy="34055"/>
            </a:xfrm>
            <a:custGeom>
              <a:avLst/>
              <a:gdLst/>
              <a:ahLst/>
              <a:cxnLst/>
              <a:rect l="l" t="t" r="r" b="b"/>
              <a:pathLst>
                <a:path w="1453" h="1070" extrusionOk="0">
                  <a:moveTo>
                    <a:pt x="1262" y="1"/>
                  </a:moveTo>
                  <a:cubicBezTo>
                    <a:pt x="1218" y="1"/>
                    <a:pt x="1173" y="16"/>
                    <a:pt x="1143" y="45"/>
                  </a:cubicBezTo>
                  <a:lnTo>
                    <a:pt x="536" y="653"/>
                  </a:lnTo>
                  <a:lnTo>
                    <a:pt x="298" y="414"/>
                  </a:lnTo>
                  <a:cubicBezTo>
                    <a:pt x="268" y="385"/>
                    <a:pt x="223" y="370"/>
                    <a:pt x="179" y="370"/>
                  </a:cubicBezTo>
                  <a:cubicBezTo>
                    <a:pt x="134" y="370"/>
                    <a:pt x="89" y="385"/>
                    <a:pt x="60" y="414"/>
                  </a:cubicBezTo>
                  <a:cubicBezTo>
                    <a:pt x="0" y="474"/>
                    <a:pt x="0" y="593"/>
                    <a:pt x="60" y="653"/>
                  </a:cubicBezTo>
                  <a:lnTo>
                    <a:pt x="429" y="1034"/>
                  </a:lnTo>
                  <a:cubicBezTo>
                    <a:pt x="453" y="1057"/>
                    <a:pt x="500" y="1069"/>
                    <a:pt x="548" y="1069"/>
                  </a:cubicBezTo>
                  <a:cubicBezTo>
                    <a:pt x="595" y="1069"/>
                    <a:pt x="631" y="1057"/>
                    <a:pt x="667" y="1034"/>
                  </a:cubicBezTo>
                  <a:lnTo>
                    <a:pt x="1393" y="295"/>
                  </a:lnTo>
                  <a:cubicBezTo>
                    <a:pt x="1453" y="224"/>
                    <a:pt x="1453" y="105"/>
                    <a:pt x="1381" y="45"/>
                  </a:cubicBezTo>
                  <a:cubicBezTo>
                    <a:pt x="1352" y="16"/>
                    <a:pt x="1307" y="1"/>
                    <a:pt x="1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313;p86">
              <a:extLst>
                <a:ext uri="{FF2B5EF4-FFF2-40B4-BE49-F238E27FC236}">
                  <a16:creationId xmlns:a16="http://schemas.microsoft.com/office/drawing/2014/main" id="{563E51BB-144C-4C2A-A341-FF8534FEF241}"/>
                </a:ext>
              </a:extLst>
            </p:cNvPr>
            <p:cNvSpPr/>
            <p:nvPr/>
          </p:nvSpPr>
          <p:spPr>
            <a:xfrm>
              <a:off x="7754113" y="3925988"/>
              <a:ext cx="46277" cy="34406"/>
            </a:xfrm>
            <a:custGeom>
              <a:avLst/>
              <a:gdLst/>
              <a:ahLst/>
              <a:cxnLst/>
              <a:rect l="l" t="t" r="r" b="b"/>
              <a:pathLst>
                <a:path w="1454" h="1081" extrusionOk="0">
                  <a:moveTo>
                    <a:pt x="1263" y="0"/>
                  </a:moveTo>
                  <a:cubicBezTo>
                    <a:pt x="1218" y="0"/>
                    <a:pt x="1174" y="15"/>
                    <a:pt x="1144" y="45"/>
                  </a:cubicBezTo>
                  <a:lnTo>
                    <a:pt x="537" y="664"/>
                  </a:lnTo>
                  <a:lnTo>
                    <a:pt x="299" y="426"/>
                  </a:lnTo>
                  <a:cubicBezTo>
                    <a:pt x="269" y="396"/>
                    <a:pt x="224" y="381"/>
                    <a:pt x="179" y="381"/>
                  </a:cubicBezTo>
                  <a:cubicBezTo>
                    <a:pt x="135" y="381"/>
                    <a:pt x="90" y="396"/>
                    <a:pt x="60" y="426"/>
                  </a:cubicBezTo>
                  <a:cubicBezTo>
                    <a:pt x="1" y="486"/>
                    <a:pt x="1" y="605"/>
                    <a:pt x="60" y="664"/>
                  </a:cubicBezTo>
                  <a:lnTo>
                    <a:pt x="429" y="1033"/>
                  </a:lnTo>
                  <a:cubicBezTo>
                    <a:pt x="453" y="1057"/>
                    <a:pt x="501" y="1081"/>
                    <a:pt x="549" y="1081"/>
                  </a:cubicBezTo>
                  <a:cubicBezTo>
                    <a:pt x="596" y="1081"/>
                    <a:pt x="632" y="1057"/>
                    <a:pt x="668" y="1033"/>
                  </a:cubicBezTo>
                  <a:lnTo>
                    <a:pt x="1394" y="307"/>
                  </a:lnTo>
                  <a:cubicBezTo>
                    <a:pt x="1453" y="224"/>
                    <a:pt x="1453" y="128"/>
                    <a:pt x="1382" y="45"/>
                  </a:cubicBezTo>
                  <a:cubicBezTo>
                    <a:pt x="1352" y="15"/>
                    <a:pt x="1308" y="0"/>
                    <a:pt x="1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9265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9A2517-7EB1-445F-8632-16BF49EF5634}"/>
              </a:ext>
            </a:extLst>
          </p:cNvPr>
          <p:cNvSpPr>
            <a:spLocks noGrp="1"/>
          </p:cNvSpPr>
          <p:nvPr>
            <p:ph type="ctrTitle"/>
          </p:nvPr>
        </p:nvSpPr>
        <p:spPr>
          <a:xfrm>
            <a:off x="736646" y="275489"/>
            <a:ext cx="7672500" cy="577800"/>
          </a:xfrm>
        </p:spPr>
        <p:txBody>
          <a:bodyPr/>
          <a:lstStyle/>
          <a:p>
            <a:r>
              <a:rPr lang="en-AU" dirty="0"/>
              <a:t>STEP 4: Reflect, Adapt and Embed</a:t>
            </a:r>
          </a:p>
        </p:txBody>
      </p:sp>
      <p:pic>
        <p:nvPicPr>
          <p:cNvPr id="168" name="Google Shape;2397;p51">
            <a:extLst>
              <a:ext uri="{FF2B5EF4-FFF2-40B4-BE49-F238E27FC236}">
                <a16:creationId xmlns:a16="http://schemas.microsoft.com/office/drawing/2014/main" id="{0A186DFB-FCD1-4C51-AE82-4E6290650B24}"/>
              </a:ext>
            </a:extLst>
          </p:cNvPr>
          <p:cNvPicPr preferRelativeResize="0"/>
          <p:nvPr/>
        </p:nvPicPr>
        <p:blipFill>
          <a:blip r:embed="rId2">
            <a:alphaModFix amt="52000"/>
          </a:blip>
          <a:stretch>
            <a:fillRect/>
          </a:stretch>
        </p:blipFill>
        <p:spPr>
          <a:xfrm rot="-531200" flipH="1">
            <a:off x="4663683" y="1302630"/>
            <a:ext cx="3310607" cy="712650"/>
          </a:xfrm>
          <a:prstGeom prst="rect">
            <a:avLst/>
          </a:prstGeom>
          <a:noFill/>
          <a:ln>
            <a:noFill/>
          </a:ln>
        </p:spPr>
      </p:pic>
      <p:pic>
        <p:nvPicPr>
          <p:cNvPr id="169" name="Google Shape;2398;p51">
            <a:extLst>
              <a:ext uri="{FF2B5EF4-FFF2-40B4-BE49-F238E27FC236}">
                <a16:creationId xmlns:a16="http://schemas.microsoft.com/office/drawing/2014/main" id="{A8B08026-5409-471D-BEDE-CE36D3ACF204}"/>
              </a:ext>
            </a:extLst>
          </p:cNvPr>
          <p:cNvPicPr preferRelativeResize="0"/>
          <p:nvPr/>
        </p:nvPicPr>
        <p:blipFill>
          <a:blip r:embed="rId3">
            <a:alphaModFix amt="52000"/>
          </a:blip>
          <a:stretch>
            <a:fillRect/>
          </a:stretch>
        </p:blipFill>
        <p:spPr>
          <a:xfrm rot="-531200" flipH="1">
            <a:off x="1245040" y="1302630"/>
            <a:ext cx="3310607" cy="712650"/>
          </a:xfrm>
          <a:prstGeom prst="rect">
            <a:avLst/>
          </a:prstGeom>
          <a:noFill/>
          <a:ln>
            <a:noFill/>
          </a:ln>
        </p:spPr>
      </p:pic>
      <p:pic>
        <p:nvPicPr>
          <p:cNvPr id="170" name="Google Shape;2399;p51">
            <a:extLst>
              <a:ext uri="{FF2B5EF4-FFF2-40B4-BE49-F238E27FC236}">
                <a16:creationId xmlns:a16="http://schemas.microsoft.com/office/drawing/2014/main" id="{FD6FE8EA-B9A6-4559-993F-30E2FDEA35A9}"/>
              </a:ext>
            </a:extLst>
          </p:cNvPr>
          <p:cNvPicPr preferRelativeResize="0"/>
          <p:nvPr/>
        </p:nvPicPr>
        <p:blipFill>
          <a:blip r:embed="rId4">
            <a:alphaModFix amt="52000"/>
          </a:blip>
          <a:stretch>
            <a:fillRect/>
          </a:stretch>
        </p:blipFill>
        <p:spPr>
          <a:xfrm rot="-531200" flipH="1">
            <a:off x="1245040" y="3138636"/>
            <a:ext cx="3310607" cy="712650"/>
          </a:xfrm>
          <a:prstGeom prst="rect">
            <a:avLst/>
          </a:prstGeom>
          <a:noFill/>
          <a:ln>
            <a:noFill/>
          </a:ln>
        </p:spPr>
      </p:pic>
      <p:pic>
        <p:nvPicPr>
          <p:cNvPr id="171" name="Google Shape;2400;p51">
            <a:extLst>
              <a:ext uri="{FF2B5EF4-FFF2-40B4-BE49-F238E27FC236}">
                <a16:creationId xmlns:a16="http://schemas.microsoft.com/office/drawing/2014/main" id="{596576E3-EE52-46AE-B6B4-320320DB889A}"/>
              </a:ext>
            </a:extLst>
          </p:cNvPr>
          <p:cNvPicPr preferRelativeResize="0"/>
          <p:nvPr/>
        </p:nvPicPr>
        <p:blipFill>
          <a:blip r:embed="rId5">
            <a:alphaModFix amt="52000"/>
          </a:blip>
          <a:stretch>
            <a:fillRect/>
          </a:stretch>
        </p:blipFill>
        <p:spPr>
          <a:xfrm rot="-460491" flipH="1">
            <a:off x="4660392" y="3138636"/>
            <a:ext cx="3310604" cy="712650"/>
          </a:xfrm>
          <a:prstGeom prst="rect">
            <a:avLst/>
          </a:prstGeom>
          <a:noFill/>
          <a:ln>
            <a:noFill/>
          </a:ln>
        </p:spPr>
      </p:pic>
      <p:sp>
        <p:nvSpPr>
          <p:cNvPr id="172" name="Google Shape;2401;p51">
            <a:extLst>
              <a:ext uri="{FF2B5EF4-FFF2-40B4-BE49-F238E27FC236}">
                <a16:creationId xmlns:a16="http://schemas.microsoft.com/office/drawing/2014/main" id="{AA479DCC-25FA-429E-9FEF-F75D82B780F4}"/>
              </a:ext>
            </a:extLst>
          </p:cNvPr>
          <p:cNvSpPr txBox="1">
            <a:spLocks/>
          </p:cNvSpPr>
          <p:nvPr/>
        </p:nvSpPr>
        <p:spPr>
          <a:xfrm>
            <a:off x="1353312" y="1432887"/>
            <a:ext cx="3628101" cy="4521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8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2pPr>
            <a:lvl3pPr marR="0" lvl="2"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3pPr>
            <a:lvl4pPr marR="0" lvl="3"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4pPr>
            <a:lvl5pPr marR="0" lvl="4"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5pPr>
            <a:lvl6pPr marR="0" lvl="5"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6pPr>
            <a:lvl7pPr marR="0" lvl="6"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7pPr>
            <a:lvl8pPr marR="0" lvl="7"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8pPr>
            <a:lvl9pPr marR="0" lvl="8" algn="ctr" rtl="0">
              <a:lnSpc>
                <a:spcPct val="100000"/>
              </a:lnSpc>
              <a:spcBef>
                <a:spcPts val="0"/>
              </a:spcBef>
              <a:spcAft>
                <a:spcPts val="0"/>
              </a:spcAft>
              <a:buClr>
                <a:schemeClr val="dk2"/>
              </a:buClr>
              <a:buSzPts val="800"/>
              <a:buFont typeface="Overpass Black"/>
              <a:buNone/>
              <a:defRPr sz="800" b="0" i="0" u="none" strike="noStrike" cap="none">
                <a:solidFill>
                  <a:schemeClr val="dk2"/>
                </a:solidFill>
                <a:latin typeface="Overpass Black"/>
                <a:ea typeface="Overpass Black"/>
                <a:cs typeface="Overpass Black"/>
                <a:sym typeface="Overpass Black"/>
              </a:defRPr>
            </a:lvl9pPr>
          </a:lstStyle>
          <a:p>
            <a:pPr algn="l"/>
            <a:r>
              <a:rPr lang="en-AU" sz="1600" dirty="0">
                <a:latin typeface="Overpass Black" panose="020B0604020202020204" charset="0"/>
                <a:ea typeface="Open Sans" panose="020B0606030504020204" pitchFamily="34" charset="0"/>
                <a:cs typeface="Open Sans" panose="020B0606030504020204" pitchFamily="34" charset="0"/>
              </a:rPr>
              <a:t>Reflecting</a:t>
            </a:r>
          </a:p>
        </p:txBody>
      </p:sp>
      <p:sp>
        <p:nvSpPr>
          <p:cNvPr id="173" name="Google Shape;2402;p51">
            <a:extLst>
              <a:ext uri="{FF2B5EF4-FFF2-40B4-BE49-F238E27FC236}">
                <a16:creationId xmlns:a16="http://schemas.microsoft.com/office/drawing/2014/main" id="{02A173BA-A6E0-4FE3-A8E8-DC5043B43990}"/>
              </a:ext>
            </a:extLst>
          </p:cNvPr>
          <p:cNvSpPr txBox="1">
            <a:spLocks noGrp="1"/>
          </p:cNvSpPr>
          <p:nvPr>
            <p:ph type="subTitle" idx="1"/>
          </p:nvPr>
        </p:nvSpPr>
        <p:spPr>
          <a:xfrm>
            <a:off x="1100544" y="2015470"/>
            <a:ext cx="3628101" cy="9120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Ø"/>
            </a:pPr>
            <a:r>
              <a:rPr lang="en-AU"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What is the data telling you about the scale of change?</a:t>
            </a:r>
          </a:p>
          <a:p>
            <a:pPr marL="285750" lvl="0" indent="-285750" algn="l" rtl="0">
              <a:spcBef>
                <a:spcPts val="0"/>
              </a:spcBef>
              <a:spcAft>
                <a:spcPts val="0"/>
              </a:spcAft>
              <a:buFont typeface="Wingdings" panose="05000000000000000000" pitchFamily="2" charset="2"/>
              <a:buChar char="Ø"/>
            </a:pPr>
            <a:r>
              <a:rPr lang="en-AU"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What feedback have you received?</a:t>
            </a:r>
          </a:p>
          <a:p>
            <a:pPr marL="285750" lvl="0" indent="-285750" algn="l" rtl="0">
              <a:spcBef>
                <a:spcPts val="0"/>
              </a:spcBef>
              <a:spcAft>
                <a:spcPts val="0"/>
              </a:spcAft>
              <a:buFont typeface="Wingdings" panose="05000000000000000000" pitchFamily="2" charset="2"/>
              <a:buChar char="Ø"/>
            </a:pPr>
            <a:r>
              <a:rPr lang="en-AU"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Were there changes you didn’t expect?</a:t>
            </a:r>
            <a:endParaRPr sz="135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1600"/>
              </a:spcBef>
              <a:spcAft>
                <a:spcPts val="0"/>
              </a:spcAft>
              <a:buNone/>
            </a:pPr>
            <a:endParaRPr sz="135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1600"/>
              </a:spcBef>
              <a:spcAft>
                <a:spcPts val="1600"/>
              </a:spcAft>
              <a:buNone/>
            </a:pPr>
            <a:endParaRPr sz="135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4" name="Google Shape;2403;p51">
            <a:extLst>
              <a:ext uri="{FF2B5EF4-FFF2-40B4-BE49-F238E27FC236}">
                <a16:creationId xmlns:a16="http://schemas.microsoft.com/office/drawing/2014/main" id="{62904D90-FBCD-4A0D-8900-9E54ADC6C9A8}"/>
              </a:ext>
            </a:extLst>
          </p:cNvPr>
          <p:cNvSpPr txBox="1">
            <a:spLocks/>
          </p:cNvSpPr>
          <p:nvPr/>
        </p:nvSpPr>
        <p:spPr>
          <a:xfrm flipH="1">
            <a:off x="4247930" y="1395105"/>
            <a:ext cx="3628101"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AU" sz="1600" dirty="0">
                <a:solidFill>
                  <a:schemeClr val="bg2"/>
                </a:solidFill>
                <a:latin typeface="Overpass Black" panose="020B0604020202020204" charset="0"/>
              </a:rPr>
              <a:t>Brainstorm with others</a:t>
            </a:r>
          </a:p>
        </p:txBody>
      </p:sp>
      <p:sp>
        <p:nvSpPr>
          <p:cNvPr id="176" name="Google Shape;2405;p51">
            <a:extLst>
              <a:ext uri="{FF2B5EF4-FFF2-40B4-BE49-F238E27FC236}">
                <a16:creationId xmlns:a16="http://schemas.microsoft.com/office/drawing/2014/main" id="{EC8867DF-46E9-4E3C-B7B5-3419F6E6EA6F}"/>
              </a:ext>
            </a:extLst>
          </p:cNvPr>
          <p:cNvSpPr txBox="1">
            <a:spLocks/>
          </p:cNvSpPr>
          <p:nvPr/>
        </p:nvSpPr>
        <p:spPr>
          <a:xfrm>
            <a:off x="1353312" y="3231111"/>
            <a:ext cx="3628101"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AU" sz="1600" dirty="0">
                <a:solidFill>
                  <a:schemeClr val="bg2"/>
                </a:solidFill>
                <a:latin typeface="Overpass Black" panose="020B0604020202020204" charset="0"/>
              </a:rPr>
              <a:t>Adapt</a:t>
            </a:r>
          </a:p>
        </p:txBody>
      </p:sp>
      <p:sp>
        <p:nvSpPr>
          <p:cNvPr id="177" name="Google Shape;2406;p51">
            <a:extLst>
              <a:ext uri="{FF2B5EF4-FFF2-40B4-BE49-F238E27FC236}">
                <a16:creationId xmlns:a16="http://schemas.microsoft.com/office/drawing/2014/main" id="{E7244AD2-D3A1-433C-B172-7348C143B321}"/>
              </a:ext>
            </a:extLst>
          </p:cNvPr>
          <p:cNvSpPr txBox="1">
            <a:spLocks/>
          </p:cNvSpPr>
          <p:nvPr/>
        </p:nvSpPr>
        <p:spPr>
          <a:xfrm>
            <a:off x="1191022" y="3813188"/>
            <a:ext cx="3308887" cy="912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600"/>
              </a:spcAft>
              <a:buFont typeface="Wingdings" panose="05000000000000000000" pitchFamily="2" charset="2"/>
              <a:buChar char="Ø"/>
            </a:pPr>
            <a:r>
              <a:rPr lang="en-GB"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If your changes haven’t been fruitful or something has changed in your community, then </a:t>
            </a:r>
            <a:r>
              <a:rPr lang="en-GB" sz="1350" b="1" dirty="0">
                <a:solidFill>
                  <a:schemeClr val="bg2"/>
                </a:solidFill>
                <a:latin typeface="Open Sans" panose="020B0606030504020204" pitchFamily="34" charset="0"/>
                <a:ea typeface="Open Sans" panose="020B0606030504020204" pitchFamily="34" charset="0"/>
                <a:cs typeface="Open Sans" panose="020B0606030504020204" pitchFamily="34" charset="0"/>
              </a:rPr>
              <a:t>return to step 3</a:t>
            </a:r>
            <a:r>
              <a:rPr lang="en-GB"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 and review.</a:t>
            </a:r>
          </a:p>
        </p:txBody>
      </p:sp>
      <p:sp>
        <p:nvSpPr>
          <p:cNvPr id="178" name="Google Shape;2407;p51">
            <a:extLst>
              <a:ext uri="{FF2B5EF4-FFF2-40B4-BE49-F238E27FC236}">
                <a16:creationId xmlns:a16="http://schemas.microsoft.com/office/drawing/2014/main" id="{D04AD2B9-E2A0-46AF-83F8-E3462E027D69}"/>
              </a:ext>
            </a:extLst>
          </p:cNvPr>
          <p:cNvSpPr txBox="1">
            <a:spLocks/>
          </p:cNvSpPr>
          <p:nvPr/>
        </p:nvSpPr>
        <p:spPr>
          <a:xfrm flipH="1">
            <a:off x="4247930" y="3231111"/>
            <a:ext cx="3628101"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AU" sz="1600" dirty="0">
                <a:solidFill>
                  <a:schemeClr val="bg2"/>
                </a:solidFill>
                <a:latin typeface="Overpass Black" panose="020B0604020202020204" charset="0"/>
              </a:rPr>
              <a:t>Embed</a:t>
            </a:r>
          </a:p>
        </p:txBody>
      </p:sp>
      <p:grpSp>
        <p:nvGrpSpPr>
          <p:cNvPr id="180" name="Google Shape;2409;p51">
            <a:extLst>
              <a:ext uri="{FF2B5EF4-FFF2-40B4-BE49-F238E27FC236}">
                <a16:creationId xmlns:a16="http://schemas.microsoft.com/office/drawing/2014/main" id="{F3E0FC6D-D958-412D-BA6F-23DA41790579}"/>
              </a:ext>
            </a:extLst>
          </p:cNvPr>
          <p:cNvGrpSpPr/>
          <p:nvPr/>
        </p:nvGrpSpPr>
        <p:grpSpPr>
          <a:xfrm>
            <a:off x="655806" y="3253200"/>
            <a:ext cx="490409" cy="483522"/>
            <a:chOff x="1541450" y="2026250"/>
            <a:chExt cx="343825" cy="428975"/>
          </a:xfrm>
        </p:grpSpPr>
        <p:sp>
          <p:nvSpPr>
            <p:cNvPr id="181" name="Google Shape;2410;p51">
              <a:extLst>
                <a:ext uri="{FF2B5EF4-FFF2-40B4-BE49-F238E27FC236}">
                  <a16:creationId xmlns:a16="http://schemas.microsoft.com/office/drawing/2014/main" id="{9AE9EB15-4FC3-43E5-A22A-317F4A011119}"/>
                </a:ext>
              </a:extLst>
            </p:cNvPr>
            <p:cNvSpPr/>
            <p:nvPr/>
          </p:nvSpPr>
          <p:spPr>
            <a:xfrm>
              <a:off x="1541450" y="2026250"/>
              <a:ext cx="343825" cy="428975"/>
            </a:xfrm>
            <a:custGeom>
              <a:avLst/>
              <a:gdLst/>
              <a:ahLst/>
              <a:cxnLst/>
              <a:rect l="l" t="t" r="r" b="b"/>
              <a:pathLst>
                <a:path w="13753" h="17159" extrusionOk="0">
                  <a:moveTo>
                    <a:pt x="3642" y="12373"/>
                  </a:moveTo>
                  <a:lnTo>
                    <a:pt x="3672" y="12388"/>
                  </a:lnTo>
                  <a:lnTo>
                    <a:pt x="4921" y="13637"/>
                  </a:lnTo>
                  <a:cubicBezTo>
                    <a:pt x="4966" y="13682"/>
                    <a:pt x="5041" y="13697"/>
                    <a:pt x="5101" y="13697"/>
                  </a:cubicBezTo>
                  <a:cubicBezTo>
                    <a:pt x="5109" y="13705"/>
                    <a:pt x="5120" y="13709"/>
                    <a:pt x="5131" y="13709"/>
                  </a:cubicBezTo>
                  <a:cubicBezTo>
                    <a:pt x="5143" y="13709"/>
                    <a:pt x="5154" y="13705"/>
                    <a:pt x="5161" y="13697"/>
                  </a:cubicBezTo>
                  <a:lnTo>
                    <a:pt x="6079" y="13457"/>
                  </a:lnTo>
                  <a:lnTo>
                    <a:pt x="6079" y="13457"/>
                  </a:lnTo>
                  <a:lnTo>
                    <a:pt x="5282" y="16406"/>
                  </a:lnTo>
                  <a:lnTo>
                    <a:pt x="4334" y="15368"/>
                  </a:lnTo>
                  <a:cubicBezTo>
                    <a:pt x="4289" y="15312"/>
                    <a:pt x="4220" y="15281"/>
                    <a:pt x="4150" y="15281"/>
                  </a:cubicBezTo>
                  <a:cubicBezTo>
                    <a:pt x="4126" y="15281"/>
                    <a:pt x="4101" y="15285"/>
                    <a:pt x="4078" y="15292"/>
                  </a:cubicBezTo>
                  <a:lnTo>
                    <a:pt x="2739" y="15714"/>
                  </a:lnTo>
                  <a:lnTo>
                    <a:pt x="2739" y="15714"/>
                  </a:lnTo>
                  <a:lnTo>
                    <a:pt x="3642" y="12373"/>
                  </a:lnTo>
                  <a:close/>
                  <a:moveTo>
                    <a:pt x="8625" y="0"/>
                  </a:moveTo>
                  <a:cubicBezTo>
                    <a:pt x="8604" y="0"/>
                    <a:pt x="8583" y="2"/>
                    <a:pt x="8562" y="6"/>
                  </a:cubicBezTo>
                  <a:lnTo>
                    <a:pt x="6862" y="472"/>
                  </a:lnTo>
                  <a:lnTo>
                    <a:pt x="5146" y="6"/>
                  </a:lnTo>
                  <a:cubicBezTo>
                    <a:pt x="5129" y="2"/>
                    <a:pt x="5111" y="1"/>
                    <a:pt x="5092" y="1"/>
                  </a:cubicBezTo>
                  <a:cubicBezTo>
                    <a:pt x="5026" y="1"/>
                    <a:pt x="4952" y="23"/>
                    <a:pt x="4906" y="81"/>
                  </a:cubicBezTo>
                  <a:lnTo>
                    <a:pt x="3657" y="1330"/>
                  </a:lnTo>
                  <a:lnTo>
                    <a:pt x="1957" y="1781"/>
                  </a:lnTo>
                  <a:cubicBezTo>
                    <a:pt x="1881" y="1811"/>
                    <a:pt x="1806" y="1871"/>
                    <a:pt x="1776" y="1962"/>
                  </a:cubicBezTo>
                  <a:lnTo>
                    <a:pt x="1325" y="3662"/>
                  </a:lnTo>
                  <a:lnTo>
                    <a:pt x="76" y="4911"/>
                  </a:lnTo>
                  <a:cubicBezTo>
                    <a:pt x="16" y="4971"/>
                    <a:pt x="1" y="5061"/>
                    <a:pt x="16" y="5151"/>
                  </a:cubicBezTo>
                  <a:lnTo>
                    <a:pt x="467" y="6852"/>
                  </a:lnTo>
                  <a:lnTo>
                    <a:pt x="196" y="7920"/>
                  </a:lnTo>
                  <a:cubicBezTo>
                    <a:pt x="143" y="8108"/>
                    <a:pt x="291" y="8232"/>
                    <a:pt x="439" y="8232"/>
                  </a:cubicBezTo>
                  <a:cubicBezTo>
                    <a:pt x="540" y="8232"/>
                    <a:pt x="641" y="8174"/>
                    <a:pt x="678" y="8040"/>
                  </a:cubicBezTo>
                  <a:lnTo>
                    <a:pt x="979" y="6912"/>
                  </a:lnTo>
                  <a:cubicBezTo>
                    <a:pt x="994" y="6867"/>
                    <a:pt x="994" y="6822"/>
                    <a:pt x="979" y="6791"/>
                  </a:cubicBezTo>
                  <a:lnTo>
                    <a:pt x="542" y="5151"/>
                  </a:lnTo>
                  <a:lnTo>
                    <a:pt x="1731" y="3963"/>
                  </a:lnTo>
                  <a:cubicBezTo>
                    <a:pt x="1761" y="3933"/>
                    <a:pt x="1791" y="3888"/>
                    <a:pt x="1791" y="3858"/>
                  </a:cubicBezTo>
                  <a:lnTo>
                    <a:pt x="2228" y="2218"/>
                  </a:lnTo>
                  <a:lnTo>
                    <a:pt x="3852" y="1781"/>
                  </a:lnTo>
                  <a:cubicBezTo>
                    <a:pt x="3898" y="1766"/>
                    <a:pt x="3943" y="1751"/>
                    <a:pt x="3973" y="1721"/>
                  </a:cubicBezTo>
                  <a:lnTo>
                    <a:pt x="5161" y="532"/>
                  </a:lnTo>
                  <a:lnTo>
                    <a:pt x="6786" y="954"/>
                  </a:lnTo>
                  <a:cubicBezTo>
                    <a:pt x="6809" y="961"/>
                    <a:pt x="6832" y="965"/>
                    <a:pt x="6854" y="965"/>
                  </a:cubicBezTo>
                  <a:cubicBezTo>
                    <a:pt x="6877" y="965"/>
                    <a:pt x="6899" y="961"/>
                    <a:pt x="6922" y="954"/>
                  </a:cubicBezTo>
                  <a:lnTo>
                    <a:pt x="8547" y="517"/>
                  </a:lnTo>
                  <a:lnTo>
                    <a:pt x="9735" y="1706"/>
                  </a:lnTo>
                  <a:cubicBezTo>
                    <a:pt x="9781" y="1751"/>
                    <a:pt x="9811" y="1766"/>
                    <a:pt x="9856" y="1781"/>
                  </a:cubicBezTo>
                  <a:lnTo>
                    <a:pt x="11481" y="2218"/>
                  </a:lnTo>
                  <a:lnTo>
                    <a:pt x="11917" y="3842"/>
                  </a:lnTo>
                  <a:cubicBezTo>
                    <a:pt x="11932" y="3888"/>
                    <a:pt x="11947" y="3918"/>
                    <a:pt x="11992" y="3948"/>
                  </a:cubicBezTo>
                  <a:lnTo>
                    <a:pt x="13181" y="5151"/>
                  </a:lnTo>
                  <a:lnTo>
                    <a:pt x="12760" y="6776"/>
                  </a:lnTo>
                  <a:cubicBezTo>
                    <a:pt x="12745" y="6822"/>
                    <a:pt x="12745" y="6867"/>
                    <a:pt x="12760" y="6912"/>
                  </a:cubicBezTo>
                  <a:lnTo>
                    <a:pt x="13196" y="8537"/>
                  </a:lnTo>
                  <a:lnTo>
                    <a:pt x="12007" y="9725"/>
                  </a:lnTo>
                  <a:cubicBezTo>
                    <a:pt x="11962" y="9755"/>
                    <a:pt x="11947" y="9801"/>
                    <a:pt x="11932" y="9846"/>
                  </a:cubicBezTo>
                  <a:lnTo>
                    <a:pt x="11496" y="11471"/>
                  </a:lnTo>
                  <a:lnTo>
                    <a:pt x="9856" y="11907"/>
                  </a:lnTo>
                  <a:cubicBezTo>
                    <a:pt x="9826" y="11922"/>
                    <a:pt x="9781" y="11937"/>
                    <a:pt x="9750" y="11982"/>
                  </a:cubicBezTo>
                  <a:lnTo>
                    <a:pt x="8562" y="13171"/>
                  </a:lnTo>
                  <a:lnTo>
                    <a:pt x="6922" y="12735"/>
                  </a:lnTo>
                  <a:cubicBezTo>
                    <a:pt x="6899" y="12727"/>
                    <a:pt x="6877" y="12723"/>
                    <a:pt x="6854" y="12723"/>
                  </a:cubicBezTo>
                  <a:cubicBezTo>
                    <a:pt x="6832" y="12723"/>
                    <a:pt x="6809" y="12727"/>
                    <a:pt x="6786" y="12735"/>
                  </a:cubicBezTo>
                  <a:lnTo>
                    <a:pt x="5161" y="13171"/>
                  </a:lnTo>
                  <a:lnTo>
                    <a:pt x="3973" y="11982"/>
                  </a:lnTo>
                  <a:cubicBezTo>
                    <a:pt x="3943" y="11952"/>
                    <a:pt x="3898" y="11922"/>
                    <a:pt x="3852" y="11922"/>
                  </a:cubicBezTo>
                  <a:lnTo>
                    <a:pt x="3521" y="11832"/>
                  </a:lnTo>
                  <a:lnTo>
                    <a:pt x="2228" y="11486"/>
                  </a:lnTo>
                  <a:lnTo>
                    <a:pt x="1791" y="9846"/>
                  </a:lnTo>
                  <a:cubicBezTo>
                    <a:pt x="1776" y="9816"/>
                    <a:pt x="1761" y="9771"/>
                    <a:pt x="1731" y="9740"/>
                  </a:cubicBezTo>
                  <a:lnTo>
                    <a:pt x="888" y="8898"/>
                  </a:lnTo>
                  <a:cubicBezTo>
                    <a:pt x="832" y="8842"/>
                    <a:pt x="770" y="8818"/>
                    <a:pt x="710" y="8818"/>
                  </a:cubicBezTo>
                  <a:cubicBezTo>
                    <a:pt x="512" y="8818"/>
                    <a:pt x="343" y="9074"/>
                    <a:pt x="527" y="9259"/>
                  </a:cubicBezTo>
                  <a:lnTo>
                    <a:pt x="1325" y="10056"/>
                  </a:lnTo>
                  <a:lnTo>
                    <a:pt x="1791" y="11757"/>
                  </a:lnTo>
                  <a:cubicBezTo>
                    <a:pt x="1806" y="11847"/>
                    <a:pt x="1881" y="11907"/>
                    <a:pt x="1972" y="11937"/>
                  </a:cubicBezTo>
                  <a:lnTo>
                    <a:pt x="3160" y="12253"/>
                  </a:lnTo>
                  <a:lnTo>
                    <a:pt x="2137" y="16030"/>
                  </a:lnTo>
                  <a:cubicBezTo>
                    <a:pt x="2099" y="16197"/>
                    <a:pt x="2226" y="16343"/>
                    <a:pt x="2377" y="16343"/>
                  </a:cubicBezTo>
                  <a:cubicBezTo>
                    <a:pt x="2402" y="16343"/>
                    <a:pt x="2428" y="16339"/>
                    <a:pt x="2453" y="16330"/>
                  </a:cubicBezTo>
                  <a:lnTo>
                    <a:pt x="4078" y="15819"/>
                  </a:lnTo>
                  <a:lnTo>
                    <a:pt x="5222" y="17083"/>
                  </a:lnTo>
                  <a:cubicBezTo>
                    <a:pt x="5267" y="17128"/>
                    <a:pt x="5342" y="17158"/>
                    <a:pt x="5417" y="17158"/>
                  </a:cubicBezTo>
                  <a:lnTo>
                    <a:pt x="5477" y="17158"/>
                  </a:lnTo>
                  <a:cubicBezTo>
                    <a:pt x="5568" y="17143"/>
                    <a:pt x="5628" y="17068"/>
                    <a:pt x="5658" y="16977"/>
                  </a:cubicBezTo>
                  <a:lnTo>
                    <a:pt x="6636" y="13306"/>
                  </a:lnTo>
                  <a:lnTo>
                    <a:pt x="6877" y="13246"/>
                  </a:lnTo>
                  <a:lnTo>
                    <a:pt x="7102" y="13306"/>
                  </a:lnTo>
                  <a:lnTo>
                    <a:pt x="8080" y="16977"/>
                  </a:lnTo>
                  <a:cubicBezTo>
                    <a:pt x="8110" y="17068"/>
                    <a:pt x="8171" y="17143"/>
                    <a:pt x="8276" y="17158"/>
                  </a:cubicBezTo>
                  <a:lnTo>
                    <a:pt x="8321" y="17158"/>
                  </a:lnTo>
                  <a:cubicBezTo>
                    <a:pt x="8396" y="17158"/>
                    <a:pt x="8472" y="17128"/>
                    <a:pt x="8517" y="17083"/>
                  </a:cubicBezTo>
                  <a:lnTo>
                    <a:pt x="9660" y="15819"/>
                  </a:lnTo>
                  <a:lnTo>
                    <a:pt x="11285" y="16330"/>
                  </a:lnTo>
                  <a:cubicBezTo>
                    <a:pt x="11310" y="16341"/>
                    <a:pt x="11339" y="16346"/>
                    <a:pt x="11368" y="16346"/>
                  </a:cubicBezTo>
                  <a:cubicBezTo>
                    <a:pt x="11426" y="16346"/>
                    <a:pt x="11486" y="16325"/>
                    <a:pt x="11526" y="16285"/>
                  </a:cubicBezTo>
                  <a:cubicBezTo>
                    <a:pt x="11601" y="16210"/>
                    <a:pt x="11616" y="16120"/>
                    <a:pt x="11601" y="16030"/>
                  </a:cubicBezTo>
                  <a:lnTo>
                    <a:pt x="11195" y="14510"/>
                  </a:lnTo>
                  <a:cubicBezTo>
                    <a:pt x="11164" y="14364"/>
                    <a:pt x="11058" y="14302"/>
                    <a:pt x="10950" y="14302"/>
                  </a:cubicBezTo>
                  <a:cubicBezTo>
                    <a:pt x="10790" y="14302"/>
                    <a:pt x="10626" y="14439"/>
                    <a:pt x="10698" y="14645"/>
                  </a:cubicBezTo>
                  <a:lnTo>
                    <a:pt x="10999" y="15714"/>
                  </a:lnTo>
                  <a:lnTo>
                    <a:pt x="9660" y="15292"/>
                  </a:lnTo>
                  <a:cubicBezTo>
                    <a:pt x="9637" y="15285"/>
                    <a:pt x="9612" y="15281"/>
                    <a:pt x="9588" y="15281"/>
                  </a:cubicBezTo>
                  <a:cubicBezTo>
                    <a:pt x="9518" y="15281"/>
                    <a:pt x="9449" y="15312"/>
                    <a:pt x="9404" y="15368"/>
                  </a:cubicBezTo>
                  <a:lnTo>
                    <a:pt x="8456" y="16406"/>
                  </a:lnTo>
                  <a:lnTo>
                    <a:pt x="7659" y="13442"/>
                  </a:lnTo>
                  <a:lnTo>
                    <a:pt x="8592" y="13697"/>
                  </a:lnTo>
                  <a:cubicBezTo>
                    <a:pt x="8607" y="13700"/>
                    <a:pt x="8623" y="13701"/>
                    <a:pt x="8638" y="13701"/>
                  </a:cubicBezTo>
                  <a:cubicBezTo>
                    <a:pt x="8712" y="13701"/>
                    <a:pt x="8783" y="13672"/>
                    <a:pt x="8833" y="13622"/>
                  </a:cubicBezTo>
                  <a:lnTo>
                    <a:pt x="10081" y="12373"/>
                  </a:lnTo>
                  <a:lnTo>
                    <a:pt x="10096" y="12373"/>
                  </a:lnTo>
                  <a:lnTo>
                    <a:pt x="10412" y="13547"/>
                  </a:lnTo>
                  <a:cubicBezTo>
                    <a:pt x="10443" y="13667"/>
                    <a:pt x="10548" y="13743"/>
                    <a:pt x="10653" y="13743"/>
                  </a:cubicBezTo>
                  <a:lnTo>
                    <a:pt x="10728" y="13743"/>
                  </a:lnTo>
                  <a:cubicBezTo>
                    <a:pt x="10864" y="13697"/>
                    <a:pt x="10939" y="13562"/>
                    <a:pt x="10894" y="13427"/>
                  </a:cubicBezTo>
                  <a:lnTo>
                    <a:pt x="10593" y="12253"/>
                  </a:lnTo>
                  <a:lnTo>
                    <a:pt x="11782" y="11937"/>
                  </a:lnTo>
                  <a:cubicBezTo>
                    <a:pt x="11872" y="11907"/>
                    <a:pt x="11932" y="11847"/>
                    <a:pt x="11962" y="11757"/>
                  </a:cubicBezTo>
                  <a:lnTo>
                    <a:pt x="12414" y="10056"/>
                  </a:lnTo>
                  <a:lnTo>
                    <a:pt x="13662" y="8808"/>
                  </a:lnTo>
                  <a:cubicBezTo>
                    <a:pt x="13723" y="8747"/>
                    <a:pt x="13753" y="8657"/>
                    <a:pt x="13723" y="8567"/>
                  </a:cubicBezTo>
                  <a:lnTo>
                    <a:pt x="13707" y="8552"/>
                  </a:lnTo>
                  <a:lnTo>
                    <a:pt x="13241" y="6852"/>
                  </a:lnTo>
                  <a:lnTo>
                    <a:pt x="13707" y="5136"/>
                  </a:lnTo>
                  <a:cubicBezTo>
                    <a:pt x="13723" y="5061"/>
                    <a:pt x="13707" y="4956"/>
                    <a:pt x="13632" y="4896"/>
                  </a:cubicBezTo>
                  <a:lnTo>
                    <a:pt x="12383" y="3647"/>
                  </a:lnTo>
                  <a:lnTo>
                    <a:pt x="11932" y="1947"/>
                  </a:lnTo>
                  <a:cubicBezTo>
                    <a:pt x="11902" y="1871"/>
                    <a:pt x="11842" y="1796"/>
                    <a:pt x="11752" y="1766"/>
                  </a:cubicBezTo>
                  <a:lnTo>
                    <a:pt x="10051" y="1315"/>
                  </a:lnTo>
                  <a:lnTo>
                    <a:pt x="8803" y="66"/>
                  </a:lnTo>
                  <a:cubicBezTo>
                    <a:pt x="8757" y="20"/>
                    <a:pt x="8693" y="0"/>
                    <a:pt x="8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11;p51">
              <a:extLst>
                <a:ext uri="{FF2B5EF4-FFF2-40B4-BE49-F238E27FC236}">
                  <a16:creationId xmlns:a16="http://schemas.microsoft.com/office/drawing/2014/main" id="{CEECB02B-ABD8-4193-8BC2-61445455FBA5}"/>
                </a:ext>
              </a:extLst>
            </p:cNvPr>
            <p:cNvSpPr/>
            <p:nvPr/>
          </p:nvSpPr>
          <p:spPr>
            <a:xfrm>
              <a:off x="1581325" y="2065875"/>
              <a:ext cx="279500" cy="262875"/>
            </a:xfrm>
            <a:custGeom>
              <a:avLst/>
              <a:gdLst/>
              <a:ahLst/>
              <a:cxnLst/>
              <a:rect l="l" t="t" r="r" b="b"/>
              <a:pathLst>
                <a:path w="11180" h="10515" extrusionOk="0">
                  <a:moveTo>
                    <a:pt x="5793" y="1731"/>
                  </a:moveTo>
                  <a:cubicBezTo>
                    <a:pt x="5883" y="1731"/>
                    <a:pt x="5959" y="1791"/>
                    <a:pt x="5989" y="1866"/>
                  </a:cubicBezTo>
                  <a:cubicBezTo>
                    <a:pt x="6230" y="2694"/>
                    <a:pt x="6230" y="3386"/>
                    <a:pt x="5974" y="4048"/>
                  </a:cubicBezTo>
                  <a:cubicBezTo>
                    <a:pt x="5944" y="4123"/>
                    <a:pt x="5959" y="4213"/>
                    <a:pt x="6004" y="4274"/>
                  </a:cubicBezTo>
                  <a:cubicBezTo>
                    <a:pt x="6049" y="4349"/>
                    <a:pt x="6124" y="4394"/>
                    <a:pt x="6215" y="4394"/>
                  </a:cubicBezTo>
                  <a:lnTo>
                    <a:pt x="8095" y="4394"/>
                  </a:lnTo>
                  <a:cubicBezTo>
                    <a:pt x="8100" y="4394"/>
                    <a:pt x="8105" y="4394"/>
                    <a:pt x="8110" y="4394"/>
                  </a:cubicBezTo>
                  <a:cubicBezTo>
                    <a:pt x="8441" y="4394"/>
                    <a:pt x="8436" y="4906"/>
                    <a:pt x="8095" y="4921"/>
                  </a:cubicBezTo>
                  <a:lnTo>
                    <a:pt x="7448" y="4921"/>
                  </a:lnTo>
                  <a:cubicBezTo>
                    <a:pt x="7435" y="4919"/>
                    <a:pt x="7421" y="4918"/>
                    <a:pt x="7409" y="4918"/>
                  </a:cubicBezTo>
                  <a:cubicBezTo>
                    <a:pt x="7096" y="4918"/>
                    <a:pt x="7100" y="5418"/>
                    <a:pt x="7421" y="5418"/>
                  </a:cubicBezTo>
                  <a:cubicBezTo>
                    <a:pt x="7430" y="5418"/>
                    <a:pt x="7439" y="5418"/>
                    <a:pt x="7448" y="5417"/>
                  </a:cubicBezTo>
                  <a:lnTo>
                    <a:pt x="7915" y="5417"/>
                  </a:lnTo>
                  <a:cubicBezTo>
                    <a:pt x="8261" y="5417"/>
                    <a:pt x="8261" y="5944"/>
                    <a:pt x="7915" y="5944"/>
                  </a:cubicBezTo>
                  <a:lnTo>
                    <a:pt x="7448" y="5944"/>
                  </a:lnTo>
                  <a:cubicBezTo>
                    <a:pt x="7439" y="5943"/>
                    <a:pt x="7429" y="5943"/>
                    <a:pt x="7420" y="5943"/>
                  </a:cubicBezTo>
                  <a:cubicBezTo>
                    <a:pt x="7096" y="5943"/>
                    <a:pt x="7096" y="6441"/>
                    <a:pt x="7420" y="6441"/>
                  </a:cubicBezTo>
                  <a:cubicBezTo>
                    <a:pt x="7429" y="6441"/>
                    <a:pt x="7439" y="6441"/>
                    <a:pt x="7448" y="6440"/>
                  </a:cubicBezTo>
                  <a:lnTo>
                    <a:pt x="7749" y="6440"/>
                  </a:lnTo>
                  <a:cubicBezTo>
                    <a:pt x="8095" y="6440"/>
                    <a:pt x="8095" y="6967"/>
                    <a:pt x="7749" y="6967"/>
                  </a:cubicBezTo>
                  <a:lnTo>
                    <a:pt x="7283" y="6967"/>
                  </a:lnTo>
                  <a:cubicBezTo>
                    <a:pt x="7273" y="6966"/>
                    <a:pt x="7264" y="6966"/>
                    <a:pt x="7256" y="6966"/>
                  </a:cubicBezTo>
                  <a:cubicBezTo>
                    <a:pt x="6931" y="6966"/>
                    <a:pt x="6931" y="7480"/>
                    <a:pt x="7256" y="7480"/>
                  </a:cubicBezTo>
                  <a:cubicBezTo>
                    <a:pt x="7264" y="7480"/>
                    <a:pt x="7273" y="7479"/>
                    <a:pt x="7283" y="7478"/>
                  </a:cubicBezTo>
                  <a:lnTo>
                    <a:pt x="7539" y="7478"/>
                  </a:lnTo>
                  <a:cubicBezTo>
                    <a:pt x="7885" y="7478"/>
                    <a:pt x="7885" y="8005"/>
                    <a:pt x="7539" y="8005"/>
                  </a:cubicBezTo>
                  <a:lnTo>
                    <a:pt x="4785" y="8005"/>
                  </a:lnTo>
                  <a:cubicBezTo>
                    <a:pt x="4695" y="8005"/>
                    <a:pt x="4620" y="7975"/>
                    <a:pt x="4544" y="7915"/>
                  </a:cubicBezTo>
                  <a:cubicBezTo>
                    <a:pt x="4289" y="7734"/>
                    <a:pt x="3988" y="7614"/>
                    <a:pt x="3672" y="7599"/>
                  </a:cubicBezTo>
                  <a:lnTo>
                    <a:pt x="3672" y="4650"/>
                  </a:lnTo>
                  <a:cubicBezTo>
                    <a:pt x="3912" y="4409"/>
                    <a:pt x="4168" y="4183"/>
                    <a:pt x="4454" y="3988"/>
                  </a:cubicBezTo>
                  <a:cubicBezTo>
                    <a:pt x="5071" y="3536"/>
                    <a:pt x="5658" y="3100"/>
                    <a:pt x="5598" y="1942"/>
                  </a:cubicBezTo>
                  <a:cubicBezTo>
                    <a:pt x="5583" y="1881"/>
                    <a:pt x="5613" y="1836"/>
                    <a:pt x="5643" y="1791"/>
                  </a:cubicBezTo>
                  <a:cubicBezTo>
                    <a:pt x="5688" y="1746"/>
                    <a:pt x="5733" y="1731"/>
                    <a:pt x="5793" y="1731"/>
                  </a:cubicBezTo>
                  <a:close/>
                  <a:moveTo>
                    <a:pt x="3175" y="4213"/>
                  </a:moveTo>
                  <a:lnTo>
                    <a:pt x="3175" y="4620"/>
                  </a:lnTo>
                  <a:lnTo>
                    <a:pt x="3175" y="7885"/>
                  </a:lnTo>
                  <a:lnTo>
                    <a:pt x="3175" y="8140"/>
                  </a:lnTo>
                  <a:lnTo>
                    <a:pt x="1460" y="8140"/>
                  </a:lnTo>
                  <a:cubicBezTo>
                    <a:pt x="828" y="7313"/>
                    <a:pt x="497" y="6305"/>
                    <a:pt x="497" y="5267"/>
                  </a:cubicBezTo>
                  <a:cubicBezTo>
                    <a:pt x="497" y="4906"/>
                    <a:pt x="542" y="4559"/>
                    <a:pt x="617" y="4213"/>
                  </a:cubicBezTo>
                  <a:close/>
                  <a:moveTo>
                    <a:pt x="5267" y="1"/>
                  </a:moveTo>
                  <a:cubicBezTo>
                    <a:pt x="2889" y="1"/>
                    <a:pt x="813" y="1595"/>
                    <a:pt x="181" y="3897"/>
                  </a:cubicBezTo>
                  <a:cubicBezTo>
                    <a:pt x="76" y="4334"/>
                    <a:pt x="16" y="4800"/>
                    <a:pt x="16" y="5252"/>
                  </a:cubicBezTo>
                  <a:cubicBezTo>
                    <a:pt x="1" y="6455"/>
                    <a:pt x="407" y="7599"/>
                    <a:pt x="1159" y="8532"/>
                  </a:cubicBezTo>
                  <a:cubicBezTo>
                    <a:pt x="2204" y="9843"/>
                    <a:pt x="3736" y="10515"/>
                    <a:pt x="5277" y="10515"/>
                  </a:cubicBezTo>
                  <a:cubicBezTo>
                    <a:pt x="6598" y="10515"/>
                    <a:pt x="7925" y="10020"/>
                    <a:pt x="8953" y="9013"/>
                  </a:cubicBezTo>
                  <a:cubicBezTo>
                    <a:pt x="11180" y="6831"/>
                    <a:pt x="11029" y="3190"/>
                    <a:pt x="8637" y="1204"/>
                  </a:cubicBezTo>
                  <a:cubicBezTo>
                    <a:pt x="8585" y="1165"/>
                    <a:pt x="8532" y="1148"/>
                    <a:pt x="8482" y="1148"/>
                  </a:cubicBezTo>
                  <a:cubicBezTo>
                    <a:pt x="8282" y="1148"/>
                    <a:pt x="8129" y="1412"/>
                    <a:pt x="8321" y="1580"/>
                  </a:cubicBezTo>
                  <a:cubicBezTo>
                    <a:pt x="10397" y="3326"/>
                    <a:pt x="10623" y="6455"/>
                    <a:pt x="8787" y="8456"/>
                  </a:cubicBezTo>
                  <a:cubicBezTo>
                    <a:pt x="7849" y="9495"/>
                    <a:pt x="6564" y="10019"/>
                    <a:pt x="5274" y="10019"/>
                  </a:cubicBezTo>
                  <a:cubicBezTo>
                    <a:pt x="4061" y="10019"/>
                    <a:pt x="2845" y="9555"/>
                    <a:pt x="1911" y="8622"/>
                  </a:cubicBezTo>
                  <a:lnTo>
                    <a:pt x="3431" y="8622"/>
                  </a:lnTo>
                  <a:cubicBezTo>
                    <a:pt x="3566" y="8622"/>
                    <a:pt x="3687" y="8517"/>
                    <a:pt x="3687" y="8381"/>
                  </a:cubicBezTo>
                  <a:lnTo>
                    <a:pt x="3687" y="8095"/>
                  </a:lnTo>
                  <a:cubicBezTo>
                    <a:pt x="3882" y="8110"/>
                    <a:pt x="4078" y="8186"/>
                    <a:pt x="4244" y="8306"/>
                  </a:cubicBezTo>
                  <a:cubicBezTo>
                    <a:pt x="4394" y="8426"/>
                    <a:pt x="4590" y="8486"/>
                    <a:pt x="4785" y="8501"/>
                  </a:cubicBezTo>
                  <a:lnTo>
                    <a:pt x="7539" y="8501"/>
                  </a:lnTo>
                  <a:cubicBezTo>
                    <a:pt x="8140" y="8486"/>
                    <a:pt x="8501" y="7839"/>
                    <a:pt x="8201" y="7328"/>
                  </a:cubicBezTo>
                  <a:cubicBezTo>
                    <a:pt x="8532" y="7087"/>
                    <a:pt x="8607" y="6621"/>
                    <a:pt x="8381" y="6275"/>
                  </a:cubicBezTo>
                  <a:cubicBezTo>
                    <a:pt x="8577" y="6139"/>
                    <a:pt x="8682" y="5914"/>
                    <a:pt x="8682" y="5673"/>
                  </a:cubicBezTo>
                  <a:cubicBezTo>
                    <a:pt x="8682" y="5522"/>
                    <a:pt x="8637" y="5372"/>
                    <a:pt x="8562" y="5252"/>
                  </a:cubicBezTo>
                  <a:cubicBezTo>
                    <a:pt x="9133" y="4800"/>
                    <a:pt x="8817" y="3882"/>
                    <a:pt x="8095" y="3882"/>
                  </a:cubicBezTo>
                  <a:lnTo>
                    <a:pt x="6561" y="3882"/>
                  </a:lnTo>
                  <a:cubicBezTo>
                    <a:pt x="6741" y="3160"/>
                    <a:pt x="6711" y="2408"/>
                    <a:pt x="6470" y="1716"/>
                  </a:cubicBezTo>
                  <a:cubicBezTo>
                    <a:pt x="6380" y="1415"/>
                    <a:pt x="6094" y="1219"/>
                    <a:pt x="5793" y="1219"/>
                  </a:cubicBezTo>
                  <a:cubicBezTo>
                    <a:pt x="5387" y="1219"/>
                    <a:pt x="5056" y="1565"/>
                    <a:pt x="5086" y="1972"/>
                  </a:cubicBezTo>
                  <a:cubicBezTo>
                    <a:pt x="5131" y="2859"/>
                    <a:pt x="4740" y="3145"/>
                    <a:pt x="4138" y="3597"/>
                  </a:cubicBezTo>
                  <a:cubicBezTo>
                    <a:pt x="3988" y="3702"/>
                    <a:pt x="3837" y="3822"/>
                    <a:pt x="3672" y="3973"/>
                  </a:cubicBezTo>
                  <a:cubicBezTo>
                    <a:pt x="3672" y="3837"/>
                    <a:pt x="3551" y="3732"/>
                    <a:pt x="3416" y="3732"/>
                  </a:cubicBezTo>
                  <a:lnTo>
                    <a:pt x="753" y="3732"/>
                  </a:lnTo>
                  <a:cubicBezTo>
                    <a:pt x="1415" y="1806"/>
                    <a:pt x="3235" y="512"/>
                    <a:pt x="5267" y="512"/>
                  </a:cubicBezTo>
                  <a:lnTo>
                    <a:pt x="5267" y="497"/>
                  </a:lnTo>
                  <a:cubicBezTo>
                    <a:pt x="5959" y="497"/>
                    <a:pt x="6636" y="648"/>
                    <a:pt x="7268" y="948"/>
                  </a:cubicBezTo>
                  <a:cubicBezTo>
                    <a:pt x="7306" y="966"/>
                    <a:pt x="7343" y="974"/>
                    <a:pt x="7378" y="974"/>
                  </a:cubicBezTo>
                  <a:cubicBezTo>
                    <a:pt x="7614" y="974"/>
                    <a:pt x="7741" y="613"/>
                    <a:pt x="7478" y="482"/>
                  </a:cubicBezTo>
                  <a:cubicBezTo>
                    <a:pt x="6786" y="166"/>
                    <a:pt x="6034" y="1"/>
                    <a:pt x="5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402;p51">
            <a:extLst>
              <a:ext uri="{FF2B5EF4-FFF2-40B4-BE49-F238E27FC236}">
                <a16:creationId xmlns:a16="http://schemas.microsoft.com/office/drawing/2014/main" id="{F829627B-31CF-44B1-A3FF-C66852CD248D}"/>
              </a:ext>
            </a:extLst>
          </p:cNvPr>
          <p:cNvSpPr txBox="1">
            <a:spLocks/>
          </p:cNvSpPr>
          <p:nvPr/>
        </p:nvSpPr>
        <p:spPr>
          <a:xfrm>
            <a:off x="4764427" y="2015470"/>
            <a:ext cx="3366819" cy="91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10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285750" indent="-285750">
              <a:buFont typeface="Wingdings" panose="05000000000000000000" pitchFamily="2" charset="2"/>
              <a:buChar char="Ø"/>
            </a:pPr>
            <a:r>
              <a:rPr lang="en-GB"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Discuss development, implementation and evaluation with your team and community</a:t>
            </a:r>
          </a:p>
          <a:p>
            <a:pPr marL="285750" indent="-285750">
              <a:buFont typeface="Wingdings" panose="05000000000000000000" pitchFamily="2" charset="2"/>
              <a:buChar char="Ø"/>
            </a:pPr>
            <a:r>
              <a:rPr lang="en-GB"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What would you do differently?</a:t>
            </a:r>
          </a:p>
        </p:txBody>
      </p:sp>
      <p:sp>
        <p:nvSpPr>
          <p:cNvPr id="210" name="Google Shape;2402;p51">
            <a:extLst>
              <a:ext uri="{FF2B5EF4-FFF2-40B4-BE49-F238E27FC236}">
                <a16:creationId xmlns:a16="http://schemas.microsoft.com/office/drawing/2014/main" id="{05175C36-E279-44F0-B89E-C30E21C2FC59}"/>
              </a:ext>
            </a:extLst>
          </p:cNvPr>
          <p:cNvSpPr txBox="1">
            <a:spLocks/>
          </p:cNvSpPr>
          <p:nvPr/>
        </p:nvSpPr>
        <p:spPr>
          <a:xfrm>
            <a:off x="4758536" y="3813188"/>
            <a:ext cx="3502983" cy="11625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10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285750" indent="-285750">
              <a:buFont typeface="Wingdings" panose="05000000000000000000" pitchFamily="2" charset="2"/>
              <a:buChar char="Ø"/>
            </a:pPr>
            <a:r>
              <a:rPr lang="en-GB"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How can you sustain positive change by embedding with local government policies?</a:t>
            </a:r>
          </a:p>
          <a:p>
            <a:pPr marL="285750" indent="-285750">
              <a:buFont typeface="Wingdings" panose="05000000000000000000" pitchFamily="2" charset="2"/>
              <a:buChar char="Ø"/>
            </a:pPr>
            <a:r>
              <a:rPr lang="en-GB" sz="1350" dirty="0">
                <a:solidFill>
                  <a:schemeClr val="bg2"/>
                </a:solidFill>
                <a:latin typeface="Open Sans" panose="020B0606030504020204" pitchFamily="34" charset="0"/>
                <a:ea typeface="Open Sans" panose="020B0606030504020204" pitchFamily="34" charset="0"/>
                <a:cs typeface="Open Sans" panose="020B0606030504020204" pitchFamily="34" charset="0"/>
              </a:rPr>
              <a:t>How can you encourage community members to share their experiences?</a:t>
            </a:r>
          </a:p>
          <a:p>
            <a:pPr marL="0" indent="0">
              <a:spcBef>
                <a:spcPts val="1600"/>
              </a:spcBef>
              <a:buFont typeface="Open Sans"/>
              <a:buNone/>
            </a:pPr>
            <a:endParaRPr lang="en-GB" sz="135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0" indent="0" algn="r">
              <a:spcBef>
                <a:spcPts val="1600"/>
              </a:spcBef>
              <a:spcAft>
                <a:spcPts val="1600"/>
              </a:spcAft>
              <a:buFont typeface="Open Sans"/>
              <a:buNone/>
            </a:pPr>
            <a:endParaRPr lang="en-GB" sz="135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1" name="Google Shape;12800;p86">
            <a:extLst>
              <a:ext uri="{FF2B5EF4-FFF2-40B4-BE49-F238E27FC236}">
                <a16:creationId xmlns:a16="http://schemas.microsoft.com/office/drawing/2014/main" id="{8AFF2CEC-B11F-4954-BF84-DC3857CB6101}"/>
              </a:ext>
            </a:extLst>
          </p:cNvPr>
          <p:cNvSpPr/>
          <p:nvPr/>
        </p:nvSpPr>
        <p:spPr>
          <a:xfrm>
            <a:off x="8058552" y="3244077"/>
            <a:ext cx="501768" cy="501768"/>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12944;p86">
            <a:extLst>
              <a:ext uri="{FF2B5EF4-FFF2-40B4-BE49-F238E27FC236}">
                <a16:creationId xmlns:a16="http://schemas.microsoft.com/office/drawing/2014/main" id="{BD86CCF8-E8E9-48D6-AE4E-E05C3BD81A54}"/>
              </a:ext>
            </a:extLst>
          </p:cNvPr>
          <p:cNvGrpSpPr/>
          <p:nvPr/>
        </p:nvGrpSpPr>
        <p:grpSpPr>
          <a:xfrm>
            <a:off x="8019422" y="1401313"/>
            <a:ext cx="506674" cy="515285"/>
            <a:chOff x="7967103" y="2415041"/>
            <a:chExt cx="355863" cy="361911"/>
          </a:xfrm>
          <a:solidFill>
            <a:schemeClr val="bg2"/>
          </a:solidFill>
        </p:grpSpPr>
        <p:sp>
          <p:nvSpPr>
            <p:cNvPr id="213" name="Google Shape;12945;p86">
              <a:extLst>
                <a:ext uri="{FF2B5EF4-FFF2-40B4-BE49-F238E27FC236}">
                  <a16:creationId xmlns:a16="http://schemas.microsoft.com/office/drawing/2014/main" id="{47B8C538-A642-4CF3-BA62-6707E8129BE2}"/>
                </a:ext>
              </a:extLst>
            </p:cNvPr>
            <p:cNvSpPr/>
            <p:nvPr/>
          </p:nvSpPr>
          <p:spPr>
            <a:xfrm>
              <a:off x="7967103" y="2584427"/>
              <a:ext cx="111810" cy="192525"/>
            </a:xfrm>
            <a:custGeom>
              <a:avLst/>
              <a:gdLst/>
              <a:ahLst/>
              <a:cxnLst/>
              <a:rect l="l" t="t" r="r" b="b"/>
              <a:pathLst>
                <a:path w="3513" h="6049" extrusionOk="0">
                  <a:moveTo>
                    <a:pt x="1738" y="346"/>
                  </a:moveTo>
                  <a:cubicBezTo>
                    <a:pt x="2036" y="346"/>
                    <a:pt x="2298" y="560"/>
                    <a:pt x="2298" y="810"/>
                  </a:cubicBezTo>
                  <a:lnTo>
                    <a:pt x="2298" y="846"/>
                  </a:lnTo>
                  <a:cubicBezTo>
                    <a:pt x="2131" y="762"/>
                    <a:pt x="1941" y="739"/>
                    <a:pt x="1738" y="739"/>
                  </a:cubicBezTo>
                  <a:cubicBezTo>
                    <a:pt x="1548" y="739"/>
                    <a:pt x="1369" y="786"/>
                    <a:pt x="1191" y="846"/>
                  </a:cubicBezTo>
                  <a:lnTo>
                    <a:pt x="1191" y="810"/>
                  </a:lnTo>
                  <a:cubicBezTo>
                    <a:pt x="1203" y="560"/>
                    <a:pt x="1441" y="346"/>
                    <a:pt x="1738" y="346"/>
                  </a:cubicBezTo>
                  <a:close/>
                  <a:moveTo>
                    <a:pt x="1738" y="1048"/>
                  </a:moveTo>
                  <a:cubicBezTo>
                    <a:pt x="2334" y="1048"/>
                    <a:pt x="2834" y="1536"/>
                    <a:pt x="2834" y="2132"/>
                  </a:cubicBezTo>
                  <a:cubicBezTo>
                    <a:pt x="2834" y="2251"/>
                    <a:pt x="2810" y="2358"/>
                    <a:pt x="2762" y="2477"/>
                  </a:cubicBezTo>
                  <a:cubicBezTo>
                    <a:pt x="2286" y="2001"/>
                    <a:pt x="1453" y="1810"/>
                    <a:pt x="1429" y="1798"/>
                  </a:cubicBezTo>
                  <a:cubicBezTo>
                    <a:pt x="1415" y="1791"/>
                    <a:pt x="1400" y="1788"/>
                    <a:pt x="1385" y="1788"/>
                  </a:cubicBezTo>
                  <a:cubicBezTo>
                    <a:pt x="1347" y="1788"/>
                    <a:pt x="1308" y="1805"/>
                    <a:pt x="1274" y="1822"/>
                  </a:cubicBezTo>
                  <a:cubicBezTo>
                    <a:pt x="1238" y="1858"/>
                    <a:pt x="1215" y="1893"/>
                    <a:pt x="1215" y="1953"/>
                  </a:cubicBezTo>
                  <a:cubicBezTo>
                    <a:pt x="1215" y="1977"/>
                    <a:pt x="1203" y="2072"/>
                    <a:pt x="1084" y="2191"/>
                  </a:cubicBezTo>
                  <a:cubicBezTo>
                    <a:pt x="1024" y="2251"/>
                    <a:pt x="1024" y="2358"/>
                    <a:pt x="1084" y="2429"/>
                  </a:cubicBezTo>
                  <a:cubicBezTo>
                    <a:pt x="1111" y="2467"/>
                    <a:pt x="1148" y="2483"/>
                    <a:pt x="1188" y="2483"/>
                  </a:cubicBezTo>
                  <a:cubicBezTo>
                    <a:pt x="1234" y="2483"/>
                    <a:pt x="1283" y="2461"/>
                    <a:pt x="1322" y="2429"/>
                  </a:cubicBezTo>
                  <a:cubicBezTo>
                    <a:pt x="1417" y="2346"/>
                    <a:pt x="1477" y="2239"/>
                    <a:pt x="1500" y="2167"/>
                  </a:cubicBezTo>
                  <a:cubicBezTo>
                    <a:pt x="1786" y="2251"/>
                    <a:pt x="2370" y="2465"/>
                    <a:pt x="2631" y="2834"/>
                  </a:cubicBezTo>
                  <a:cubicBezTo>
                    <a:pt x="2560" y="3263"/>
                    <a:pt x="2191" y="3584"/>
                    <a:pt x="1738" y="3584"/>
                  </a:cubicBezTo>
                  <a:cubicBezTo>
                    <a:pt x="1286" y="3584"/>
                    <a:pt x="893" y="3239"/>
                    <a:pt x="846" y="2774"/>
                  </a:cubicBezTo>
                  <a:cubicBezTo>
                    <a:pt x="846" y="2751"/>
                    <a:pt x="834" y="2727"/>
                    <a:pt x="822" y="2703"/>
                  </a:cubicBezTo>
                  <a:cubicBezTo>
                    <a:pt x="715" y="2536"/>
                    <a:pt x="655" y="2334"/>
                    <a:pt x="655" y="2132"/>
                  </a:cubicBezTo>
                  <a:cubicBezTo>
                    <a:pt x="655" y="1536"/>
                    <a:pt x="1143" y="1048"/>
                    <a:pt x="1738" y="1048"/>
                  </a:cubicBezTo>
                  <a:close/>
                  <a:moveTo>
                    <a:pt x="2131" y="3858"/>
                  </a:moveTo>
                  <a:lnTo>
                    <a:pt x="2131" y="4037"/>
                  </a:lnTo>
                  <a:cubicBezTo>
                    <a:pt x="2131" y="4096"/>
                    <a:pt x="2143" y="4156"/>
                    <a:pt x="2167" y="4203"/>
                  </a:cubicBezTo>
                  <a:lnTo>
                    <a:pt x="1738" y="4596"/>
                  </a:lnTo>
                  <a:lnTo>
                    <a:pt x="1346" y="4203"/>
                  </a:lnTo>
                  <a:cubicBezTo>
                    <a:pt x="1369" y="4156"/>
                    <a:pt x="1381" y="4096"/>
                    <a:pt x="1381" y="4037"/>
                  </a:cubicBezTo>
                  <a:lnTo>
                    <a:pt x="1381" y="3858"/>
                  </a:lnTo>
                  <a:cubicBezTo>
                    <a:pt x="1500" y="3894"/>
                    <a:pt x="1619" y="3917"/>
                    <a:pt x="1750" y="3917"/>
                  </a:cubicBezTo>
                  <a:cubicBezTo>
                    <a:pt x="1893" y="3917"/>
                    <a:pt x="2012" y="3906"/>
                    <a:pt x="2131" y="3858"/>
                  </a:cubicBezTo>
                  <a:close/>
                  <a:moveTo>
                    <a:pt x="1762" y="0"/>
                  </a:moveTo>
                  <a:cubicBezTo>
                    <a:pt x="1286" y="0"/>
                    <a:pt x="881" y="358"/>
                    <a:pt x="881" y="798"/>
                  </a:cubicBezTo>
                  <a:cubicBezTo>
                    <a:pt x="881" y="869"/>
                    <a:pt x="893" y="929"/>
                    <a:pt x="905" y="1000"/>
                  </a:cubicBezTo>
                  <a:cubicBezTo>
                    <a:pt x="572" y="1250"/>
                    <a:pt x="345" y="1667"/>
                    <a:pt x="345" y="2132"/>
                  </a:cubicBezTo>
                  <a:cubicBezTo>
                    <a:pt x="345" y="2382"/>
                    <a:pt x="405" y="2632"/>
                    <a:pt x="536" y="2834"/>
                  </a:cubicBezTo>
                  <a:cubicBezTo>
                    <a:pt x="584" y="3191"/>
                    <a:pt x="774" y="3489"/>
                    <a:pt x="1060" y="3679"/>
                  </a:cubicBezTo>
                  <a:lnTo>
                    <a:pt x="1060" y="4025"/>
                  </a:lnTo>
                  <a:lnTo>
                    <a:pt x="1060" y="4037"/>
                  </a:lnTo>
                  <a:lnTo>
                    <a:pt x="393" y="4382"/>
                  </a:lnTo>
                  <a:cubicBezTo>
                    <a:pt x="155" y="4501"/>
                    <a:pt x="0" y="4739"/>
                    <a:pt x="0" y="5013"/>
                  </a:cubicBezTo>
                  <a:lnTo>
                    <a:pt x="0" y="5882"/>
                  </a:lnTo>
                  <a:cubicBezTo>
                    <a:pt x="0" y="5977"/>
                    <a:pt x="72" y="6049"/>
                    <a:pt x="167" y="6049"/>
                  </a:cubicBezTo>
                  <a:cubicBezTo>
                    <a:pt x="250" y="6049"/>
                    <a:pt x="334" y="5977"/>
                    <a:pt x="334" y="5882"/>
                  </a:cubicBezTo>
                  <a:lnTo>
                    <a:pt x="334" y="5013"/>
                  </a:lnTo>
                  <a:cubicBezTo>
                    <a:pt x="334" y="4870"/>
                    <a:pt x="405" y="4739"/>
                    <a:pt x="536" y="4679"/>
                  </a:cubicBezTo>
                  <a:lnTo>
                    <a:pt x="1084" y="4394"/>
                  </a:lnTo>
                  <a:lnTo>
                    <a:pt x="1596" y="4894"/>
                  </a:lnTo>
                  <a:lnTo>
                    <a:pt x="1596" y="5882"/>
                  </a:lnTo>
                  <a:cubicBezTo>
                    <a:pt x="1596" y="5977"/>
                    <a:pt x="1667" y="6049"/>
                    <a:pt x="1762" y="6049"/>
                  </a:cubicBezTo>
                  <a:cubicBezTo>
                    <a:pt x="1846" y="6049"/>
                    <a:pt x="1917" y="5977"/>
                    <a:pt x="1917" y="5882"/>
                  </a:cubicBezTo>
                  <a:lnTo>
                    <a:pt x="1917" y="4894"/>
                  </a:lnTo>
                  <a:lnTo>
                    <a:pt x="2429" y="4394"/>
                  </a:lnTo>
                  <a:lnTo>
                    <a:pt x="2977" y="4679"/>
                  </a:lnTo>
                  <a:cubicBezTo>
                    <a:pt x="3096" y="4739"/>
                    <a:pt x="3191" y="4870"/>
                    <a:pt x="3191" y="5013"/>
                  </a:cubicBezTo>
                  <a:lnTo>
                    <a:pt x="3191" y="5882"/>
                  </a:lnTo>
                  <a:cubicBezTo>
                    <a:pt x="3191" y="5977"/>
                    <a:pt x="3262" y="6049"/>
                    <a:pt x="3346" y="6049"/>
                  </a:cubicBezTo>
                  <a:cubicBezTo>
                    <a:pt x="3441" y="6049"/>
                    <a:pt x="3513" y="5977"/>
                    <a:pt x="3513" y="5882"/>
                  </a:cubicBezTo>
                  <a:lnTo>
                    <a:pt x="3513" y="5013"/>
                  </a:lnTo>
                  <a:cubicBezTo>
                    <a:pt x="3513" y="4739"/>
                    <a:pt x="3370" y="4501"/>
                    <a:pt x="3132" y="4382"/>
                  </a:cubicBezTo>
                  <a:lnTo>
                    <a:pt x="2453" y="4037"/>
                  </a:lnTo>
                  <a:lnTo>
                    <a:pt x="2453" y="4025"/>
                  </a:lnTo>
                  <a:lnTo>
                    <a:pt x="2453" y="3679"/>
                  </a:lnTo>
                  <a:cubicBezTo>
                    <a:pt x="2739" y="3489"/>
                    <a:pt x="2929" y="3191"/>
                    <a:pt x="2977" y="2834"/>
                  </a:cubicBezTo>
                  <a:cubicBezTo>
                    <a:pt x="3096" y="2632"/>
                    <a:pt x="3167" y="2370"/>
                    <a:pt x="3167" y="2132"/>
                  </a:cubicBezTo>
                  <a:cubicBezTo>
                    <a:pt x="3167" y="1667"/>
                    <a:pt x="2953" y="1262"/>
                    <a:pt x="2608" y="1000"/>
                  </a:cubicBezTo>
                  <a:cubicBezTo>
                    <a:pt x="2620" y="941"/>
                    <a:pt x="2631" y="869"/>
                    <a:pt x="2631" y="798"/>
                  </a:cubicBezTo>
                  <a:cubicBezTo>
                    <a:pt x="2631" y="369"/>
                    <a:pt x="2239" y="0"/>
                    <a:pt x="1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2946;p86">
              <a:extLst>
                <a:ext uri="{FF2B5EF4-FFF2-40B4-BE49-F238E27FC236}">
                  <a16:creationId xmlns:a16="http://schemas.microsoft.com/office/drawing/2014/main" id="{E5BCD7FE-A1DE-4BEE-8D4E-004F78660209}"/>
                </a:ext>
              </a:extLst>
            </p:cNvPr>
            <p:cNvSpPr/>
            <p:nvPr/>
          </p:nvSpPr>
          <p:spPr>
            <a:xfrm>
              <a:off x="7989446" y="2750789"/>
              <a:ext cx="10280" cy="26162"/>
            </a:xfrm>
            <a:custGeom>
              <a:avLst/>
              <a:gdLst/>
              <a:ahLst/>
              <a:cxnLst/>
              <a:rect l="l" t="t" r="r" b="b"/>
              <a:pathLst>
                <a:path w="323" h="822" extrusionOk="0">
                  <a:moveTo>
                    <a:pt x="167" y="0"/>
                  </a:moveTo>
                  <a:cubicBezTo>
                    <a:pt x="72" y="0"/>
                    <a:pt x="1" y="83"/>
                    <a:pt x="1" y="167"/>
                  </a:cubicBezTo>
                  <a:lnTo>
                    <a:pt x="1" y="655"/>
                  </a:lnTo>
                  <a:cubicBezTo>
                    <a:pt x="1" y="750"/>
                    <a:pt x="72" y="822"/>
                    <a:pt x="167" y="822"/>
                  </a:cubicBezTo>
                  <a:cubicBezTo>
                    <a:pt x="251" y="822"/>
                    <a:pt x="322" y="750"/>
                    <a:pt x="322" y="655"/>
                  </a:cubicBezTo>
                  <a:lnTo>
                    <a:pt x="322" y="167"/>
                  </a:lnTo>
                  <a:cubicBezTo>
                    <a:pt x="322" y="83"/>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2947;p86">
              <a:extLst>
                <a:ext uri="{FF2B5EF4-FFF2-40B4-BE49-F238E27FC236}">
                  <a16:creationId xmlns:a16="http://schemas.microsoft.com/office/drawing/2014/main" id="{3EBCA4C1-452C-4C82-BB99-2BEC5FB74B5A}"/>
                </a:ext>
              </a:extLst>
            </p:cNvPr>
            <p:cNvSpPr/>
            <p:nvPr/>
          </p:nvSpPr>
          <p:spPr>
            <a:xfrm>
              <a:off x="8045908" y="2750789"/>
              <a:ext cx="10662" cy="26162"/>
            </a:xfrm>
            <a:custGeom>
              <a:avLst/>
              <a:gdLst/>
              <a:ahLst/>
              <a:cxnLst/>
              <a:rect l="l" t="t" r="r" b="b"/>
              <a:pathLst>
                <a:path w="335" h="822" extrusionOk="0">
                  <a:moveTo>
                    <a:pt x="155" y="0"/>
                  </a:moveTo>
                  <a:cubicBezTo>
                    <a:pt x="72" y="0"/>
                    <a:pt x="1" y="83"/>
                    <a:pt x="1" y="167"/>
                  </a:cubicBezTo>
                  <a:lnTo>
                    <a:pt x="1" y="655"/>
                  </a:lnTo>
                  <a:cubicBezTo>
                    <a:pt x="1" y="750"/>
                    <a:pt x="72" y="822"/>
                    <a:pt x="155" y="822"/>
                  </a:cubicBezTo>
                  <a:cubicBezTo>
                    <a:pt x="251" y="822"/>
                    <a:pt x="322" y="750"/>
                    <a:pt x="322" y="655"/>
                  </a:cubicBezTo>
                  <a:lnTo>
                    <a:pt x="322" y="167"/>
                  </a:lnTo>
                  <a:cubicBezTo>
                    <a:pt x="334" y="83"/>
                    <a:pt x="263"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2948;p86">
              <a:extLst>
                <a:ext uri="{FF2B5EF4-FFF2-40B4-BE49-F238E27FC236}">
                  <a16:creationId xmlns:a16="http://schemas.microsoft.com/office/drawing/2014/main" id="{0C67661C-DD66-4E83-877A-62623104D684}"/>
                </a:ext>
              </a:extLst>
            </p:cNvPr>
            <p:cNvSpPr/>
            <p:nvPr/>
          </p:nvSpPr>
          <p:spPr>
            <a:xfrm>
              <a:off x="8073184" y="2595789"/>
              <a:ext cx="136858" cy="112956"/>
            </a:xfrm>
            <a:custGeom>
              <a:avLst/>
              <a:gdLst/>
              <a:ahLst/>
              <a:cxnLst/>
              <a:rect l="l" t="t" r="r" b="b"/>
              <a:pathLst>
                <a:path w="4300" h="3549" extrusionOk="0">
                  <a:moveTo>
                    <a:pt x="2156" y="1"/>
                  </a:moveTo>
                  <a:cubicBezTo>
                    <a:pt x="2073" y="1"/>
                    <a:pt x="2001" y="84"/>
                    <a:pt x="2001" y="167"/>
                  </a:cubicBezTo>
                  <a:lnTo>
                    <a:pt x="2001" y="2048"/>
                  </a:lnTo>
                  <a:lnTo>
                    <a:pt x="108" y="3251"/>
                  </a:lnTo>
                  <a:cubicBezTo>
                    <a:pt x="37" y="3299"/>
                    <a:pt x="1" y="3406"/>
                    <a:pt x="60" y="3477"/>
                  </a:cubicBezTo>
                  <a:cubicBezTo>
                    <a:pt x="96" y="3525"/>
                    <a:pt x="156" y="3549"/>
                    <a:pt x="191" y="3549"/>
                  </a:cubicBezTo>
                  <a:cubicBezTo>
                    <a:pt x="227" y="3549"/>
                    <a:pt x="251" y="3537"/>
                    <a:pt x="287" y="3525"/>
                  </a:cubicBezTo>
                  <a:lnTo>
                    <a:pt x="2156" y="2334"/>
                  </a:lnTo>
                  <a:lnTo>
                    <a:pt x="4037" y="3525"/>
                  </a:lnTo>
                  <a:cubicBezTo>
                    <a:pt x="4063" y="3538"/>
                    <a:pt x="4093" y="3544"/>
                    <a:pt x="4123" y="3544"/>
                  </a:cubicBezTo>
                  <a:cubicBezTo>
                    <a:pt x="4178" y="3544"/>
                    <a:pt x="4233" y="3523"/>
                    <a:pt x="4263" y="3477"/>
                  </a:cubicBezTo>
                  <a:cubicBezTo>
                    <a:pt x="4299" y="3406"/>
                    <a:pt x="4287" y="3299"/>
                    <a:pt x="4216" y="3251"/>
                  </a:cubicBezTo>
                  <a:lnTo>
                    <a:pt x="2323" y="2048"/>
                  </a:lnTo>
                  <a:lnTo>
                    <a:pt x="2323" y="167"/>
                  </a:lnTo>
                  <a:cubicBezTo>
                    <a:pt x="2323" y="84"/>
                    <a:pt x="2251" y="1"/>
                    <a:pt x="2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2949;p86">
              <a:extLst>
                <a:ext uri="{FF2B5EF4-FFF2-40B4-BE49-F238E27FC236}">
                  <a16:creationId xmlns:a16="http://schemas.microsoft.com/office/drawing/2014/main" id="{63A2524A-057E-482F-9305-02DAD7DD0A5A}"/>
                </a:ext>
              </a:extLst>
            </p:cNvPr>
            <p:cNvSpPr/>
            <p:nvPr/>
          </p:nvSpPr>
          <p:spPr>
            <a:xfrm>
              <a:off x="8085310" y="2415041"/>
              <a:ext cx="112956" cy="169036"/>
            </a:xfrm>
            <a:custGeom>
              <a:avLst/>
              <a:gdLst/>
              <a:ahLst/>
              <a:cxnLst/>
              <a:rect l="l" t="t" r="r" b="b"/>
              <a:pathLst>
                <a:path w="3549" h="5311" extrusionOk="0">
                  <a:moveTo>
                    <a:pt x="1775" y="334"/>
                  </a:moveTo>
                  <a:cubicBezTo>
                    <a:pt x="2061" y="334"/>
                    <a:pt x="2335" y="453"/>
                    <a:pt x="2525" y="643"/>
                  </a:cubicBezTo>
                  <a:cubicBezTo>
                    <a:pt x="2716" y="846"/>
                    <a:pt x="2835" y="1119"/>
                    <a:pt x="2870" y="1417"/>
                  </a:cubicBezTo>
                  <a:cubicBezTo>
                    <a:pt x="2882" y="1524"/>
                    <a:pt x="2894" y="1655"/>
                    <a:pt x="2906" y="1822"/>
                  </a:cubicBezTo>
                  <a:cubicBezTo>
                    <a:pt x="2727" y="1500"/>
                    <a:pt x="2430" y="1286"/>
                    <a:pt x="2061" y="1167"/>
                  </a:cubicBezTo>
                  <a:cubicBezTo>
                    <a:pt x="1727" y="1060"/>
                    <a:pt x="1430" y="1060"/>
                    <a:pt x="1418" y="1060"/>
                  </a:cubicBezTo>
                  <a:cubicBezTo>
                    <a:pt x="1382" y="1060"/>
                    <a:pt x="1334" y="1072"/>
                    <a:pt x="1299" y="1108"/>
                  </a:cubicBezTo>
                  <a:lnTo>
                    <a:pt x="1001" y="1417"/>
                  </a:lnTo>
                  <a:cubicBezTo>
                    <a:pt x="942" y="1477"/>
                    <a:pt x="942" y="1596"/>
                    <a:pt x="1001" y="1655"/>
                  </a:cubicBezTo>
                  <a:cubicBezTo>
                    <a:pt x="1031" y="1685"/>
                    <a:pt x="1075" y="1700"/>
                    <a:pt x="1120" y="1700"/>
                  </a:cubicBezTo>
                  <a:cubicBezTo>
                    <a:pt x="1165" y="1700"/>
                    <a:pt x="1209" y="1685"/>
                    <a:pt x="1239" y="1655"/>
                  </a:cubicBezTo>
                  <a:lnTo>
                    <a:pt x="1501" y="1405"/>
                  </a:lnTo>
                  <a:cubicBezTo>
                    <a:pt x="1584" y="1405"/>
                    <a:pt x="1763" y="1417"/>
                    <a:pt x="1954" y="1489"/>
                  </a:cubicBezTo>
                  <a:cubicBezTo>
                    <a:pt x="2299" y="1608"/>
                    <a:pt x="2537" y="1798"/>
                    <a:pt x="2668" y="2084"/>
                  </a:cubicBezTo>
                  <a:cubicBezTo>
                    <a:pt x="2596" y="2512"/>
                    <a:pt x="2227" y="2846"/>
                    <a:pt x="1775" y="2846"/>
                  </a:cubicBezTo>
                  <a:cubicBezTo>
                    <a:pt x="1287" y="2846"/>
                    <a:pt x="870" y="2441"/>
                    <a:pt x="870" y="1941"/>
                  </a:cubicBezTo>
                  <a:cubicBezTo>
                    <a:pt x="870" y="1846"/>
                    <a:pt x="799" y="1774"/>
                    <a:pt x="703" y="1774"/>
                  </a:cubicBezTo>
                  <a:cubicBezTo>
                    <a:pt x="691" y="1774"/>
                    <a:pt x="680" y="1774"/>
                    <a:pt x="644" y="1786"/>
                  </a:cubicBezTo>
                  <a:cubicBezTo>
                    <a:pt x="668" y="1655"/>
                    <a:pt x="680" y="1524"/>
                    <a:pt x="691" y="1417"/>
                  </a:cubicBezTo>
                  <a:cubicBezTo>
                    <a:pt x="703" y="1119"/>
                    <a:pt x="822" y="834"/>
                    <a:pt x="1037" y="643"/>
                  </a:cubicBezTo>
                  <a:cubicBezTo>
                    <a:pt x="1227" y="429"/>
                    <a:pt x="1501" y="334"/>
                    <a:pt x="1775" y="334"/>
                  </a:cubicBezTo>
                  <a:close/>
                  <a:moveTo>
                    <a:pt x="572" y="2239"/>
                  </a:moveTo>
                  <a:cubicBezTo>
                    <a:pt x="644" y="2536"/>
                    <a:pt x="822" y="2786"/>
                    <a:pt x="1084" y="2965"/>
                  </a:cubicBezTo>
                  <a:lnTo>
                    <a:pt x="1084" y="3143"/>
                  </a:lnTo>
                  <a:cubicBezTo>
                    <a:pt x="763" y="3084"/>
                    <a:pt x="549" y="3013"/>
                    <a:pt x="394" y="2929"/>
                  </a:cubicBezTo>
                  <a:cubicBezTo>
                    <a:pt x="382" y="2929"/>
                    <a:pt x="394" y="2917"/>
                    <a:pt x="394" y="2917"/>
                  </a:cubicBezTo>
                  <a:cubicBezTo>
                    <a:pt x="465" y="2727"/>
                    <a:pt x="525" y="2477"/>
                    <a:pt x="572" y="2239"/>
                  </a:cubicBezTo>
                  <a:close/>
                  <a:moveTo>
                    <a:pt x="2989" y="2239"/>
                  </a:moveTo>
                  <a:cubicBezTo>
                    <a:pt x="3025" y="2489"/>
                    <a:pt x="3108" y="2727"/>
                    <a:pt x="3168" y="2917"/>
                  </a:cubicBezTo>
                  <a:lnTo>
                    <a:pt x="3168" y="2929"/>
                  </a:lnTo>
                  <a:cubicBezTo>
                    <a:pt x="3025" y="2989"/>
                    <a:pt x="2811" y="3084"/>
                    <a:pt x="2477" y="3143"/>
                  </a:cubicBezTo>
                  <a:lnTo>
                    <a:pt x="2477" y="2965"/>
                  </a:lnTo>
                  <a:cubicBezTo>
                    <a:pt x="2716" y="2798"/>
                    <a:pt x="2906" y="2536"/>
                    <a:pt x="2989" y="2239"/>
                  </a:cubicBezTo>
                  <a:close/>
                  <a:moveTo>
                    <a:pt x="2168" y="3108"/>
                  </a:moveTo>
                  <a:lnTo>
                    <a:pt x="2168" y="3286"/>
                  </a:lnTo>
                  <a:cubicBezTo>
                    <a:pt x="2168" y="3346"/>
                    <a:pt x="2180" y="3405"/>
                    <a:pt x="2204" y="3453"/>
                  </a:cubicBezTo>
                  <a:lnTo>
                    <a:pt x="2037" y="3608"/>
                  </a:lnTo>
                  <a:cubicBezTo>
                    <a:pt x="1960" y="3673"/>
                    <a:pt x="1864" y="3706"/>
                    <a:pt x="1772" y="3706"/>
                  </a:cubicBezTo>
                  <a:cubicBezTo>
                    <a:pt x="1680" y="3706"/>
                    <a:pt x="1590" y="3673"/>
                    <a:pt x="1525" y="3608"/>
                  </a:cubicBezTo>
                  <a:lnTo>
                    <a:pt x="1382" y="3453"/>
                  </a:lnTo>
                  <a:cubicBezTo>
                    <a:pt x="1406" y="3405"/>
                    <a:pt x="1418" y="3346"/>
                    <a:pt x="1418" y="3286"/>
                  </a:cubicBezTo>
                  <a:lnTo>
                    <a:pt x="1418" y="3108"/>
                  </a:lnTo>
                  <a:cubicBezTo>
                    <a:pt x="1537" y="3143"/>
                    <a:pt x="1656" y="3167"/>
                    <a:pt x="1799" y="3167"/>
                  </a:cubicBezTo>
                  <a:cubicBezTo>
                    <a:pt x="1930" y="3167"/>
                    <a:pt x="2049" y="3155"/>
                    <a:pt x="2168" y="3108"/>
                  </a:cubicBezTo>
                  <a:close/>
                  <a:moveTo>
                    <a:pt x="1775" y="0"/>
                  </a:moveTo>
                  <a:cubicBezTo>
                    <a:pt x="1037" y="0"/>
                    <a:pt x="418" y="607"/>
                    <a:pt x="358" y="1405"/>
                  </a:cubicBezTo>
                  <a:cubicBezTo>
                    <a:pt x="334" y="1727"/>
                    <a:pt x="227" y="2417"/>
                    <a:pt x="84" y="2810"/>
                  </a:cubicBezTo>
                  <a:cubicBezTo>
                    <a:pt x="25" y="2989"/>
                    <a:pt x="96" y="3167"/>
                    <a:pt x="263" y="3251"/>
                  </a:cubicBezTo>
                  <a:cubicBezTo>
                    <a:pt x="382" y="3310"/>
                    <a:pt x="572" y="3382"/>
                    <a:pt x="822" y="3441"/>
                  </a:cubicBezTo>
                  <a:lnTo>
                    <a:pt x="394" y="3644"/>
                  </a:lnTo>
                  <a:cubicBezTo>
                    <a:pt x="156" y="3763"/>
                    <a:pt x="1" y="4001"/>
                    <a:pt x="1" y="4275"/>
                  </a:cubicBezTo>
                  <a:lnTo>
                    <a:pt x="1" y="5156"/>
                  </a:lnTo>
                  <a:cubicBezTo>
                    <a:pt x="1" y="5239"/>
                    <a:pt x="84" y="5310"/>
                    <a:pt x="168" y="5310"/>
                  </a:cubicBezTo>
                  <a:cubicBezTo>
                    <a:pt x="263" y="5310"/>
                    <a:pt x="334" y="5239"/>
                    <a:pt x="334" y="5156"/>
                  </a:cubicBezTo>
                  <a:lnTo>
                    <a:pt x="334" y="4275"/>
                  </a:lnTo>
                  <a:cubicBezTo>
                    <a:pt x="334" y="4144"/>
                    <a:pt x="406" y="4001"/>
                    <a:pt x="537" y="3941"/>
                  </a:cubicBezTo>
                  <a:lnTo>
                    <a:pt x="1096" y="3667"/>
                  </a:lnTo>
                  <a:lnTo>
                    <a:pt x="1287" y="3846"/>
                  </a:lnTo>
                  <a:cubicBezTo>
                    <a:pt x="1418" y="3977"/>
                    <a:pt x="1596" y="4036"/>
                    <a:pt x="1763" y="4036"/>
                  </a:cubicBezTo>
                  <a:cubicBezTo>
                    <a:pt x="1942" y="4036"/>
                    <a:pt x="2108" y="3977"/>
                    <a:pt x="2239" y="3846"/>
                  </a:cubicBezTo>
                  <a:lnTo>
                    <a:pt x="2430" y="3667"/>
                  </a:lnTo>
                  <a:lnTo>
                    <a:pt x="2977" y="3941"/>
                  </a:lnTo>
                  <a:cubicBezTo>
                    <a:pt x="3097" y="4001"/>
                    <a:pt x="3192" y="4144"/>
                    <a:pt x="3192" y="4275"/>
                  </a:cubicBezTo>
                  <a:lnTo>
                    <a:pt x="3192" y="5156"/>
                  </a:lnTo>
                  <a:cubicBezTo>
                    <a:pt x="3192" y="5239"/>
                    <a:pt x="3263" y="5310"/>
                    <a:pt x="3358" y="5310"/>
                  </a:cubicBezTo>
                  <a:cubicBezTo>
                    <a:pt x="3442" y="5310"/>
                    <a:pt x="3513" y="5239"/>
                    <a:pt x="3513" y="5156"/>
                  </a:cubicBezTo>
                  <a:lnTo>
                    <a:pt x="3513" y="4275"/>
                  </a:lnTo>
                  <a:cubicBezTo>
                    <a:pt x="3549" y="4001"/>
                    <a:pt x="3406" y="3763"/>
                    <a:pt x="3168" y="3644"/>
                  </a:cubicBezTo>
                  <a:lnTo>
                    <a:pt x="2727" y="3441"/>
                  </a:lnTo>
                  <a:cubicBezTo>
                    <a:pt x="2989" y="3382"/>
                    <a:pt x="3180" y="3310"/>
                    <a:pt x="3299" y="3251"/>
                  </a:cubicBezTo>
                  <a:cubicBezTo>
                    <a:pt x="3454" y="3167"/>
                    <a:pt x="3537" y="2977"/>
                    <a:pt x="3478" y="2810"/>
                  </a:cubicBezTo>
                  <a:cubicBezTo>
                    <a:pt x="3323" y="2417"/>
                    <a:pt x="3204" y="1727"/>
                    <a:pt x="3192" y="1405"/>
                  </a:cubicBezTo>
                  <a:cubicBezTo>
                    <a:pt x="3132" y="596"/>
                    <a:pt x="2525" y="0"/>
                    <a:pt x="17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2950;p86">
              <a:extLst>
                <a:ext uri="{FF2B5EF4-FFF2-40B4-BE49-F238E27FC236}">
                  <a16:creationId xmlns:a16="http://schemas.microsoft.com/office/drawing/2014/main" id="{5B137A64-CC41-48D6-A1B9-066D59545AA3}"/>
                </a:ext>
              </a:extLst>
            </p:cNvPr>
            <p:cNvSpPr/>
            <p:nvPr/>
          </p:nvSpPr>
          <p:spPr>
            <a:xfrm>
              <a:off x="8108449" y="2557501"/>
              <a:ext cx="10248" cy="26194"/>
            </a:xfrm>
            <a:custGeom>
              <a:avLst/>
              <a:gdLst/>
              <a:ahLst/>
              <a:cxnLst/>
              <a:rect l="l" t="t" r="r" b="b"/>
              <a:pathLst>
                <a:path w="322" h="823" extrusionOk="0">
                  <a:moveTo>
                    <a:pt x="155" y="1"/>
                  </a:moveTo>
                  <a:cubicBezTo>
                    <a:pt x="72" y="1"/>
                    <a:pt x="0" y="84"/>
                    <a:pt x="0" y="168"/>
                  </a:cubicBezTo>
                  <a:lnTo>
                    <a:pt x="0" y="656"/>
                  </a:lnTo>
                  <a:cubicBezTo>
                    <a:pt x="0" y="751"/>
                    <a:pt x="72" y="823"/>
                    <a:pt x="155" y="823"/>
                  </a:cubicBezTo>
                  <a:cubicBezTo>
                    <a:pt x="250" y="823"/>
                    <a:pt x="322" y="751"/>
                    <a:pt x="322" y="656"/>
                  </a:cubicBezTo>
                  <a:lnTo>
                    <a:pt x="322" y="168"/>
                  </a:lnTo>
                  <a:cubicBezTo>
                    <a:pt x="322" y="84"/>
                    <a:pt x="250"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2951;p86">
              <a:extLst>
                <a:ext uri="{FF2B5EF4-FFF2-40B4-BE49-F238E27FC236}">
                  <a16:creationId xmlns:a16="http://schemas.microsoft.com/office/drawing/2014/main" id="{821A84B8-F3FE-4691-B21E-B2E3B90C7746}"/>
                </a:ext>
              </a:extLst>
            </p:cNvPr>
            <p:cNvSpPr/>
            <p:nvPr/>
          </p:nvSpPr>
          <p:spPr>
            <a:xfrm>
              <a:off x="8165293" y="2557501"/>
              <a:ext cx="10248" cy="26194"/>
            </a:xfrm>
            <a:custGeom>
              <a:avLst/>
              <a:gdLst/>
              <a:ahLst/>
              <a:cxnLst/>
              <a:rect l="l" t="t" r="r" b="b"/>
              <a:pathLst>
                <a:path w="322" h="823" extrusionOk="0">
                  <a:moveTo>
                    <a:pt x="155" y="1"/>
                  </a:moveTo>
                  <a:cubicBezTo>
                    <a:pt x="72" y="1"/>
                    <a:pt x="0" y="84"/>
                    <a:pt x="0" y="168"/>
                  </a:cubicBezTo>
                  <a:lnTo>
                    <a:pt x="0" y="656"/>
                  </a:lnTo>
                  <a:cubicBezTo>
                    <a:pt x="0" y="751"/>
                    <a:pt x="72" y="823"/>
                    <a:pt x="155" y="823"/>
                  </a:cubicBezTo>
                  <a:cubicBezTo>
                    <a:pt x="250" y="823"/>
                    <a:pt x="322" y="751"/>
                    <a:pt x="322" y="656"/>
                  </a:cubicBezTo>
                  <a:lnTo>
                    <a:pt x="322" y="168"/>
                  </a:lnTo>
                  <a:cubicBezTo>
                    <a:pt x="322" y="84"/>
                    <a:pt x="250"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2952;p86">
              <a:extLst>
                <a:ext uri="{FF2B5EF4-FFF2-40B4-BE49-F238E27FC236}">
                  <a16:creationId xmlns:a16="http://schemas.microsoft.com/office/drawing/2014/main" id="{DA251A6C-EF61-4DB9-8DD0-AECF9CD09566}"/>
                </a:ext>
              </a:extLst>
            </p:cNvPr>
            <p:cNvSpPr/>
            <p:nvPr/>
          </p:nvSpPr>
          <p:spPr>
            <a:xfrm>
              <a:off x="8238432" y="2635956"/>
              <a:ext cx="45481" cy="15946"/>
            </a:xfrm>
            <a:custGeom>
              <a:avLst/>
              <a:gdLst/>
              <a:ahLst/>
              <a:cxnLst/>
              <a:rect l="l" t="t" r="r" b="b"/>
              <a:pathLst>
                <a:path w="1429" h="501" extrusionOk="0">
                  <a:moveTo>
                    <a:pt x="167" y="1"/>
                  </a:moveTo>
                  <a:cubicBezTo>
                    <a:pt x="83" y="1"/>
                    <a:pt x="0" y="72"/>
                    <a:pt x="0" y="155"/>
                  </a:cubicBezTo>
                  <a:cubicBezTo>
                    <a:pt x="0" y="251"/>
                    <a:pt x="83" y="322"/>
                    <a:pt x="167" y="322"/>
                  </a:cubicBezTo>
                  <a:cubicBezTo>
                    <a:pt x="357" y="322"/>
                    <a:pt x="893" y="358"/>
                    <a:pt x="1167" y="489"/>
                  </a:cubicBezTo>
                  <a:cubicBezTo>
                    <a:pt x="1191" y="501"/>
                    <a:pt x="1214" y="501"/>
                    <a:pt x="1238" y="501"/>
                  </a:cubicBezTo>
                  <a:cubicBezTo>
                    <a:pt x="1298" y="501"/>
                    <a:pt x="1357" y="477"/>
                    <a:pt x="1393" y="417"/>
                  </a:cubicBezTo>
                  <a:cubicBezTo>
                    <a:pt x="1429" y="334"/>
                    <a:pt x="1405" y="239"/>
                    <a:pt x="1310" y="191"/>
                  </a:cubicBezTo>
                  <a:cubicBezTo>
                    <a:pt x="929" y="1"/>
                    <a:pt x="20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2953;p86">
              <a:extLst>
                <a:ext uri="{FF2B5EF4-FFF2-40B4-BE49-F238E27FC236}">
                  <a16:creationId xmlns:a16="http://schemas.microsoft.com/office/drawing/2014/main" id="{15392A09-4290-4693-ADDD-BC9F54889618}"/>
                </a:ext>
              </a:extLst>
            </p:cNvPr>
            <p:cNvSpPr/>
            <p:nvPr/>
          </p:nvSpPr>
          <p:spPr>
            <a:xfrm>
              <a:off x="8198998" y="2607534"/>
              <a:ext cx="123968" cy="169036"/>
            </a:xfrm>
            <a:custGeom>
              <a:avLst/>
              <a:gdLst/>
              <a:ahLst/>
              <a:cxnLst/>
              <a:rect l="l" t="t" r="r" b="b"/>
              <a:pathLst>
                <a:path w="3895" h="5311" extrusionOk="0">
                  <a:moveTo>
                    <a:pt x="3049" y="322"/>
                  </a:moveTo>
                  <a:lnTo>
                    <a:pt x="3049" y="1025"/>
                  </a:lnTo>
                  <a:cubicBezTo>
                    <a:pt x="3049" y="1144"/>
                    <a:pt x="3013" y="1251"/>
                    <a:pt x="2965" y="1346"/>
                  </a:cubicBezTo>
                  <a:lnTo>
                    <a:pt x="2882" y="1513"/>
                  </a:lnTo>
                  <a:cubicBezTo>
                    <a:pt x="2870" y="1548"/>
                    <a:pt x="2870" y="1560"/>
                    <a:pt x="2870" y="1584"/>
                  </a:cubicBezTo>
                  <a:lnTo>
                    <a:pt x="2870" y="1941"/>
                  </a:lnTo>
                  <a:cubicBezTo>
                    <a:pt x="2870" y="2203"/>
                    <a:pt x="2763" y="2418"/>
                    <a:pt x="2596" y="2596"/>
                  </a:cubicBezTo>
                  <a:cubicBezTo>
                    <a:pt x="2406" y="2763"/>
                    <a:pt x="2168" y="2858"/>
                    <a:pt x="1930" y="2858"/>
                  </a:cubicBezTo>
                  <a:cubicBezTo>
                    <a:pt x="1453" y="2834"/>
                    <a:pt x="1049" y="2406"/>
                    <a:pt x="1049" y="1906"/>
                  </a:cubicBezTo>
                  <a:lnTo>
                    <a:pt x="1049" y="1584"/>
                  </a:lnTo>
                  <a:cubicBezTo>
                    <a:pt x="1049" y="1560"/>
                    <a:pt x="1049" y="1548"/>
                    <a:pt x="1037" y="1513"/>
                  </a:cubicBezTo>
                  <a:lnTo>
                    <a:pt x="929" y="1310"/>
                  </a:lnTo>
                  <a:cubicBezTo>
                    <a:pt x="882" y="1227"/>
                    <a:pt x="870" y="1144"/>
                    <a:pt x="870" y="1072"/>
                  </a:cubicBezTo>
                  <a:lnTo>
                    <a:pt x="870" y="1048"/>
                  </a:lnTo>
                  <a:cubicBezTo>
                    <a:pt x="870" y="655"/>
                    <a:pt x="1203" y="322"/>
                    <a:pt x="1596" y="322"/>
                  </a:cubicBezTo>
                  <a:close/>
                  <a:moveTo>
                    <a:pt x="2334" y="3132"/>
                  </a:moveTo>
                  <a:cubicBezTo>
                    <a:pt x="2334" y="3180"/>
                    <a:pt x="2346" y="3239"/>
                    <a:pt x="2358" y="3287"/>
                  </a:cubicBezTo>
                  <a:lnTo>
                    <a:pt x="2215" y="3418"/>
                  </a:lnTo>
                  <a:cubicBezTo>
                    <a:pt x="2138" y="3495"/>
                    <a:pt x="2043" y="3534"/>
                    <a:pt x="1949" y="3534"/>
                  </a:cubicBezTo>
                  <a:cubicBezTo>
                    <a:pt x="1855" y="3534"/>
                    <a:pt x="1763" y="3495"/>
                    <a:pt x="1691" y="3418"/>
                  </a:cubicBezTo>
                  <a:lnTo>
                    <a:pt x="1561" y="3287"/>
                  </a:lnTo>
                  <a:cubicBezTo>
                    <a:pt x="1572" y="3239"/>
                    <a:pt x="1584" y="3180"/>
                    <a:pt x="1584" y="3132"/>
                  </a:cubicBezTo>
                  <a:cubicBezTo>
                    <a:pt x="1691" y="3168"/>
                    <a:pt x="1811" y="3191"/>
                    <a:pt x="1918" y="3191"/>
                  </a:cubicBezTo>
                  <a:lnTo>
                    <a:pt x="1953" y="3191"/>
                  </a:lnTo>
                  <a:cubicBezTo>
                    <a:pt x="2096" y="3191"/>
                    <a:pt x="2215" y="3180"/>
                    <a:pt x="2334" y="3132"/>
                  </a:cubicBezTo>
                  <a:close/>
                  <a:moveTo>
                    <a:pt x="1584" y="1"/>
                  </a:moveTo>
                  <a:cubicBezTo>
                    <a:pt x="1001" y="1"/>
                    <a:pt x="525" y="477"/>
                    <a:pt x="525" y="1048"/>
                  </a:cubicBezTo>
                  <a:lnTo>
                    <a:pt x="525" y="1072"/>
                  </a:lnTo>
                  <a:cubicBezTo>
                    <a:pt x="525" y="1203"/>
                    <a:pt x="560" y="1334"/>
                    <a:pt x="620" y="1453"/>
                  </a:cubicBezTo>
                  <a:lnTo>
                    <a:pt x="703" y="1620"/>
                  </a:lnTo>
                  <a:lnTo>
                    <a:pt x="703" y="1882"/>
                  </a:lnTo>
                  <a:cubicBezTo>
                    <a:pt x="703" y="2322"/>
                    <a:pt x="918" y="2703"/>
                    <a:pt x="1239" y="2941"/>
                  </a:cubicBezTo>
                  <a:lnTo>
                    <a:pt x="1239" y="3096"/>
                  </a:lnTo>
                  <a:cubicBezTo>
                    <a:pt x="1239" y="3180"/>
                    <a:pt x="1180" y="3251"/>
                    <a:pt x="1108" y="3275"/>
                  </a:cubicBezTo>
                  <a:lnTo>
                    <a:pt x="513" y="3453"/>
                  </a:lnTo>
                  <a:cubicBezTo>
                    <a:pt x="215" y="3537"/>
                    <a:pt x="1" y="3811"/>
                    <a:pt x="1" y="4120"/>
                  </a:cubicBezTo>
                  <a:lnTo>
                    <a:pt x="1" y="5144"/>
                  </a:lnTo>
                  <a:cubicBezTo>
                    <a:pt x="1" y="5239"/>
                    <a:pt x="84" y="5311"/>
                    <a:pt x="167" y="5311"/>
                  </a:cubicBezTo>
                  <a:cubicBezTo>
                    <a:pt x="263" y="5311"/>
                    <a:pt x="334" y="5239"/>
                    <a:pt x="334" y="5144"/>
                  </a:cubicBezTo>
                  <a:lnTo>
                    <a:pt x="334" y="4120"/>
                  </a:lnTo>
                  <a:cubicBezTo>
                    <a:pt x="334" y="3953"/>
                    <a:pt x="441" y="3811"/>
                    <a:pt x="596" y="3763"/>
                  </a:cubicBezTo>
                  <a:lnTo>
                    <a:pt x="1191" y="3584"/>
                  </a:lnTo>
                  <a:cubicBezTo>
                    <a:pt x="1251" y="3572"/>
                    <a:pt x="1299" y="3537"/>
                    <a:pt x="1346" y="3525"/>
                  </a:cubicBezTo>
                  <a:lnTo>
                    <a:pt x="1453" y="3632"/>
                  </a:lnTo>
                  <a:cubicBezTo>
                    <a:pt x="1584" y="3763"/>
                    <a:pt x="1763" y="3834"/>
                    <a:pt x="1942" y="3834"/>
                  </a:cubicBezTo>
                  <a:cubicBezTo>
                    <a:pt x="2120" y="3834"/>
                    <a:pt x="2299" y="3763"/>
                    <a:pt x="2430" y="3632"/>
                  </a:cubicBezTo>
                  <a:lnTo>
                    <a:pt x="2537" y="3525"/>
                  </a:lnTo>
                  <a:cubicBezTo>
                    <a:pt x="2584" y="3549"/>
                    <a:pt x="2620" y="3572"/>
                    <a:pt x="2680" y="3584"/>
                  </a:cubicBezTo>
                  <a:lnTo>
                    <a:pt x="3275" y="3763"/>
                  </a:lnTo>
                  <a:cubicBezTo>
                    <a:pt x="3442" y="3811"/>
                    <a:pt x="3549" y="3953"/>
                    <a:pt x="3549" y="4120"/>
                  </a:cubicBezTo>
                  <a:lnTo>
                    <a:pt x="3549" y="5144"/>
                  </a:lnTo>
                  <a:cubicBezTo>
                    <a:pt x="3549" y="5239"/>
                    <a:pt x="3620" y="5311"/>
                    <a:pt x="3716" y="5311"/>
                  </a:cubicBezTo>
                  <a:cubicBezTo>
                    <a:pt x="3799" y="5311"/>
                    <a:pt x="3870" y="5239"/>
                    <a:pt x="3870" y="5144"/>
                  </a:cubicBezTo>
                  <a:lnTo>
                    <a:pt x="3870" y="4120"/>
                  </a:lnTo>
                  <a:cubicBezTo>
                    <a:pt x="3894" y="3822"/>
                    <a:pt x="3680" y="3549"/>
                    <a:pt x="3382" y="3465"/>
                  </a:cubicBezTo>
                  <a:lnTo>
                    <a:pt x="2787" y="3287"/>
                  </a:lnTo>
                  <a:cubicBezTo>
                    <a:pt x="2715" y="3251"/>
                    <a:pt x="2656" y="3180"/>
                    <a:pt x="2656" y="3108"/>
                  </a:cubicBezTo>
                  <a:lnTo>
                    <a:pt x="2656" y="2977"/>
                  </a:lnTo>
                  <a:cubicBezTo>
                    <a:pt x="2715" y="2930"/>
                    <a:pt x="2763" y="2882"/>
                    <a:pt x="2823" y="2834"/>
                  </a:cubicBezTo>
                  <a:cubicBezTo>
                    <a:pt x="3061" y="2596"/>
                    <a:pt x="3192" y="2287"/>
                    <a:pt x="3192" y="1941"/>
                  </a:cubicBezTo>
                  <a:lnTo>
                    <a:pt x="3192" y="1632"/>
                  </a:lnTo>
                  <a:lnTo>
                    <a:pt x="3251" y="1501"/>
                  </a:lnTo>
                  <a:cubicBezTo>
                    <a:pt x="3323" y="1346"/>
                    <a:pt x="3370" y="1191"/>
                    <a:pt x="3370" y="1025"/>
                  </a:cubicBezTo>
                  <a:lnTo>
                    <a:pt x="3370" y="155"/>
                  </a:lnTo>
                  <a:cubicBezTo>
                    <a:pt x="3370" y="72"/>
                    <a:pt x="3299" y="1"/>
                    <a:pt x="32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2954;p86">
              <a:extLst>
                <a:ext uri="{FF2B5EF4-FFF2-40B4-BE49-F238E27FC236}">
                  <a16:creationId xmlns:a16="http://schemas.microsoft.com/office/drawing/2014/main" id="{29FC8B6E-BAED-415F-8800-93928875A1FA}"/>
                </a:ext>
              </a:extLst>
            </p:cNvPr>
            <p:cNvSpPr/>
            <p:nvPr/>
          </p:nvSpPr>
          <p:spPr>
            <a:xfrm>
              <a:off x="8222137" y="2743946"/>
              <a:ext cx="10248" cy="33005"/>
            </a:xfrm>
            <a:custGeom>
              <a:avLst/>
              <a:gdLst/>
              <a:ahLst/>
              <a:cxnLst/>
              <a:rect l="l" t="t" r="r" b="b"/>
              <a:pathLst>
                <a:path w="322" h="1037" extrusionOk="0">
                  <a:moveTo>
                    <a:pt x="155" y="1"/>
                  </a:moveTo>
                  <a:cubicBezTo>
                    <a:pt x="72" y="1"/>
                    <a:pt x="0" y="72"/>
                    <a:pt x="0" y="156"/>
                  </a:cubicBezTo>
                  <a:lnTo>
                    <a:pt x="0" y="870"/>
                  </a:lnTo>
                  <a:cubicBezTo>
                    <a:pt x="0" y="965"/>
                    <a:pt x="72" y="1037"/>
                    <a:pt x="155" y="1037"/>
                  </a:cubicBezTo>
                  <a:cubicBezTo>
                    <a:pt x="250" y="1037"/>
                    <a:pt x="322" y="965"/>
                    <a:pt x="322" y="870"/>
                  </a:cubicBezTo>
                  <a:lnTo>
                    <a:pt x="322" y="156"/>
                  </a:lnTo>
                  <a:cubicBezTo>
                    <a:pt x="322" y="72"/>
                    <a:pt x="250"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2955;p86">
              <a:extLst>
                <a:ext uri="{FF2B5EF4-FFF2-40B4-BE49-F238E27FC236}">
                  <a16:creationId xmlns:a16="http://schemas.microsoft.com/office/drawing/2014/main" id="{BA5171B3-77EB-4811-94E7-64C8E09D2488}"/>
                </a:ext>
              </a:extLst>
            </p:cNvPr>
            <p:cNvSpPr/>
            <p:nvPr/>
          </p:nvSpPr>
          <p:spPr>
            <a:xfrm>
              <a:off x="8289579" y="2743946"/>
              <a:ext cx="10630" cy="33005"/>
            </a:xfrm>
            <a:custGeom>
              <a:avLst/>
              <a:gdLst/>
              <a:ahLst/>
              <a:cxnLst/>
              <a:rect l="l" t="t" r="r" b="b"/>
              <a:pathLst>
                <a:path w="334" h="1037" extrusionOk="0">
                  <a:moveTo>
                    <a:pt x="167" y="1"/>
                  </a:moveTo>
                  <a:cubicBezTo>
                    <a:pt x="84" y="1"/>
                    <a:pt x="0" y="72"/>
                    <a:pt x="0" y="156"/>
                  </a:cubicBezTo>
                  <a:lnTo>
                    <a:pt x="0" y="870"/>
                  </a:lnTo>
                  <a:cubicBezTo>
                    <a:pt x="0" y="965"/>
                    <a:pt x="84" y="1037"/>
                    <a:pt x="167" y="1037"/>
                  </a:cubicBezTo>
                  <a:cubicBezTo>
                    <a:pt x="250" y="1037"/>
                    <a:pt x="334" y="965"/>
                    <a:pt x="334" y="870"/>
                  </a:cubicBezTo>
                  <a:lnTo>
                    <a:pt x="334" y="156"/>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13329;p86">
            <a:extLst>
              <a:ext uri="{FF2B5EF4-FFF2-40B4-BE49-F238E27FC236}">
                <a16:creationId xmlns:a16="http://schemas.microsoft.com/office/drawing/2014/main" id="{56E32498-EE8A-4B09-9A0A-0271F2DAF432}"/>
              </a:ext>
            </a:extLst>
          </p:cNvPr>
          <p:cNvGrpSpPr/>
          <p:nvPr/>
        </p:nvGrpSpPr>
        <p:grpSpPr>
          <a:xfrm>
            <a:off x="650305" y="1417194"/>
            <a:ext cx="485330" cy="483522"/>
            <a:chOff x="5355784" y="3834547"/>
            <a:chExt cx="299019" cy="297905"/>
          </a:xfrm>
          <a:solidFill>
            <a:schemeClr val="bg2"/>
          </a:solidFill>
        </p:grpSpPr>
        <p:sp>
          <p:nvSpPr>
            <p:cNvPr id="225" name="Google Shape;13330;p86">
              <a:extLst>
                <a:ext uri="{FF2B5EF4-FFF2-40B4-BE49-F238E27FC236}">
                  <a16:creationId xmlns:a16="http://schemas.microsoft.com/office/drawing/2014/main" id="{19991C2B-35D2-4CB6-9035-04D774902DCB}"/>
                </a:ext>
              </a:extLst>
            </p:cNvPr>
            <p:cNvSpPr/>
            <p:nvPr/>
          </p:nvSpPr>
          <p:spPr>
            <a:xfrm>
              <a:off x="5355784" y="3834547"/>
              <a:ext cx="299019" cy="297905"/>
            </a:xfrm>
            <a:custGeom>
              <a:avLst/>
              <a:gdLst/>
              <a:ahLst/>
              <a:cxnLst/>
              <a:rect l="l" t="t" r="r" b="b"/>
              <a:pathLst>
                <a:path w="9395" h="9360" extrusionOk="0">
                  <a:moveTo>
                    <a:pt x="3572" y="5454"/>
                  </a:moveTo>
                  <a:cubicBezTo>
                    <a:pt x="3679" y="5573"/>
                    <a:pt x="3786" y="5704"/>
                    <a:pt x="3929" y="5811"/>
                  </a:cubicBezTo>
                  <a:lnTo>
                    <a:pt x="3405" y="6335"/>
                  </a:lnTo>
                  <a:cubicBezTo>
                    <a:pt x="3393" y="6311"/>
                    <a:pt x="3393" y="6299"/>
                    <a:pt x="3382" y="6287"/>
                  </a:cubicBezTo>
                  <a:lnTo>
                    <a:pt x="3096" y="6002"/>
                  </a:lnTo>
                  <a:cubicBezTo>
                    <a:pt x="3084" y="5990"/>
                    <a:pt x="3060" y="5978"/>
                    <a:pt x="3048" y="5978"/>
                  </a:cubicBezTo>
                  <a:lnTo>
                    <a:pt x="3572" y="5454"/>
                  </a:lnTo>
                  <a:close/>
                  <a:moveTo>
                    <a:pt x="2748" y="6109"/>
                  </a:moveTo>
                  <a:cubicBezTo>
                    <a:pt x="2804" y="6109"/>
                    <a:pt x="2858" y="6133"/>
                    <a:pt x="2893" y="6180"/>
                  </a:cubicBezTo>
                  <a:lnTo>
                    <a:pt x="3179" y="6466"/>
                  </a:lnTo>
                  <a:cubicBezTo>
                    <a:pt x="3274" y="6573"/>
                    <a:pt x="3274" y="6704"/>
                    <a:pt x="3191" y="6788"/>
                  </a:cubicBezTo>
                  <a:lnTo>
                    <a:pt x="3036" y="6954"/>
                  </a:lnTo>
                  <a:lnTo>
                    <a:pt x="2429" y="6347"/>
                  </a:lnTo>
                  <a:lnTo>
                    <a:pt x="2584" y="6180"/>
                  </a:lnTo>
                  <a:cubicBezTo>
                    <a:pt x="2631" y="6133"/>
                    <a:pt x="2691" y="6109"/>
                    <a:pt x="2748" y="6109"/>
                  </a:cubicBezTo>
                  <a:close/>
                  <a:moveTo>
                    <a:pt x="2215" y="6549"/>
                  </a:moveTo>
                  <a:lnTo>
                    <a:pt x="2822" y="7169"/>
                  </a:lnTo>
                  <a:lnTo>
                    <a:pt x="965" y="9026"/>
                  </a:lnTo>
                  <a:cubicBezTo>
                    <a:pt x="923" y="9068"/>
                    <a:pt x="866" y="9088"/>
                    <a:pt x="810" y="9088"/>
                  </a:cubicBezTo>
                  <a:cubicBezTo>
                    <a:pt x="753" y="9088"/>
                    <a:pt x="697" y="9068"/>
                    <a:pt x="655" y="9026"/>
                  </a:cubicBezTo>
                  <a:lnTo>
                    <a:pt x="369" y="8740"/>
                  </a:lnTo>
                  <a:cubicBezTo>
                    <a:pt x="262" y="8657"/>
                    <a:pt x="262" y="8502"/>
                    <a:pt x="357" y="8419"/>
                  </a:cubicBezTo>
                  <a:lnTo>
                    <a:pt x="2215" y="6549"/>
                  </a:lnTo>
                  <a:close/>
                  <a:moveTo>
                    <a:pt x="6096" y="1"/>
                  </a:moveTo>
                  <a:cubicBezTo>
                    <a:pt x="3417" y="1"/>
                    <a:pt x="1869" y="3061"/>
                    <a:pt x="3441" y="5216"/>
                  </a:cubicBezTo>
                  <a:lnTo>
                    <a:pt x="2810" y="5835"/>
                  </a:lnTo>
                  <a:cubicBezTo>
                    <a:pt x="2798" y="5834"/>
                    <a:pt x="2786" y="5834"/>
                    <a:pt x="2774" y="5834"/>
                  </a:cubicBezTo>
                  <a:cubicBezTo>
                    <a:pt x="2643" y="5834"/>
                    <a:pt x="2516" y="5892"/>
                    <a:pt x="2429" y="5990"/>
                  </a:cubicBezTo>
                  <a:lnTo>
                    <a:pt x="191" y="8216"/>
                  </a:lnTo>
                  <a:cubicBezTo>
                    <a:pt x="0" y="8419"/>
                    <a:pt x="0" y="8728"/>
                    <a:pt x="191" y="8919"/>
                  </a:cubicBezTo>
                  <a:lnTo>
                    <a:pt x="465" y="9216"/>
                  </a:lnTo>
                  <a:cubicBezTo>
                    <a:pt x="560" y="9312"/>
                    <a:pt x="685" y="9359"/>
                    <a:pt x="810" y="9359"/>
                  </a:cubicBezTo>
                  <a:cubicBezTo>
                    <a:pt x="935" y="9359"/>
                    <a:pt x="1060" y="9312"/>
                    <a:pt x="1155" y="9216"/>
                  </a:cubicBezTo>
                  <a:lnTo>
                    <a:pt x="3120" y="7252"/>
                  </a:lnTo>
                  <a:lnTo>
                    <a:pt x="3393" y="6990"/>
                  </a:lnTo>
                  <a:cubicBezTo>
                    <a:pt x="3501" y="6883"/>
                    <a:pt x="3536" y="6752"/>
                    <a:pt x="3536" y="6597"/>
                  </a:cubicBezTo>
                  <a:lnTo>
                    <a:pt x="4167" y="5978"/>
                  </a:lnTo>
                  <a:cubicBezTo>
                    <a:pt x="4632" y="6299"/>
                    <a:pt x="5179" y="6526"/>
                    <a:pt x="5763" y="6573"/>
                  </a:cubicBezTo>
                  <a:lnTo>
                    <a:pt x="5775" y="6573"/>
                  </a:lnTo>
                  <a:cubicBezTo>
                    <a:pt x="5846" y="6573"/>
                    <a:pt x="5906" y="6514"/>
                    <a:pt x="5906" y="6454"/>
                  </a:cubicBezTo>
                  <a:cubicBezTo>
                    <a:pt x="5918" y="6371"/>
                    <a:pt x="5858" y="6299"/>
                    <a:pt x="5787" y="6299"/>
                  </a:cubicBezTo>
                  <a:cubicBezTo>
                    <a:pt x="5191" y="6240"/>
                    <a:pt x="4644" y="6002"/>
                    <a:pt x="4191" y="5645"/>
                  </a:cubicBezTo>
                  <a:cubicBezTo>
                    <a:pt x="1977" y="3847"/>
                    <a:pt x="3286" y="287"/>
                    <a:pt x="6096" y="287"/>
                  </a:cubicBezTo>
                  <a:cubicBezTo>
                    <a:pt x="7680" y="287"/>
                    <a:pt x="8942" y="1489"/>
                    <a:pt x="9108" y="3001"/>
                  </a:cubicBezTo>
                  <a:cubicBezTo>
                    <a:pt x="9119" y="3067"/>
                    <a:pt x="9170" y="3122"/>
                    <a:pt x="9233" y="3122"/>
                  </a:cubicBezTo>
                  <a:cubicBezTo>
                    <a:pt x="9239" y="3122"/>
                    <a:pt x="9245" y="3121"/>
                    <a:pt x="9251" y="3120"/>
                  </a:cubicBezTo>
                  <a:cubicBezTo>
                    <a:pt x="9335" y="3097"/>
                    <a:pt x="9394" y="3037"/>
                    <a:pt x="9370" y="2966"/>
                  </a:cubicBezTo>
                  <a:cubicBezTo>
                    <a:pt x="9216" y="1334"/>
                    <a:pt x="7823" y="1"/>
                    <a:pt x="6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3331;p86">
              <a:extLst>
                <a:ext uri="{FF2B5EF4-FFF2-40B4-BE49-F238E27FC236}">
                  <a16:creationId xmlns:a16="http://schemas.microsoft.com/office/drawing/2014/main" id="{AD241E3B-43E4-498A-89B6-D43F995B9EDD}"/>
                </a:ext>
              </a:extLst>
            </p:cNvPr>
            <p:cNvSpPr/>
            <p:nvPr/>
          </p:nvSpPr>
          <p:spPr>
            <a:xfrm>
              <a:off x="5455054" y="3854280"/>
              <a:ext cx="179666" cy="171296"/>
            </a:xfrm>
            <a:custGeom>
              <a:avLst/>
              <a:gdLst/>
              <a:ahLst/>
              <a:cxnLst/>
              <a:rect l="l" t="t" r="r" b="b"/>
              <a:pathLst>
                <a:path w="5645" h="5382" extrusionOk="0">
                  <a:moveTo>
                    <a:pt x="2953" y="274"/>
                  </a:moveTo>
                  <a:cubicBezTo>
                    <a:pt x="4275" y="274"/>
                    <a:pt x="5358" y="1345"/>
                    <a:pt x="5358" y="2691"/>
                  </a:cubicBezTo>
                  <a:cubicBezTo>
                    <a:pt x="5358" y="4024"/>
                    <a:pt x="4275" y="5096"/>
                    <a:pt x="2953" y="5096"/>
                  </a:cubicBezTo>
                  <a:cubicBezTo>
                    <a:pt x="2322" y="5096"/>
                    <a:pt x="1715" y="4858"/>
                    <a:pt x="1239" y="4405"/>
                  </a:cubicBezTo>
                  <a:cubicBezTo>
                    <a:pt x="298" y="3465"/>
                    <a:pt x="298" y="1929"/>
                    <a:pt x="1239" y="976"/>
                  </a:cubicBezTo>
                  <a:cubicBezTo>
                    <a:pt x="1715" y="500"/>
                    <a:pt x="2322" y="274"/>
                    <a:pt x="2953" y="274"/>
                  </a:cubicBezTo>
                  <a:close/>
                  <a:moveTo>
                    <a:pt x="2958" y="0"/>
                  </a:moveTo>
                  <a:cubicBezTo>
                    <a:pt x="2269" y="0"/>
                    <a:pt x="1578" y="262"/>
                    <a:pt x="1048" y="786"/>
                  </a:cubicBezTo>
                  <a:cubicBezTo>
                    <a:pt x="1" y="1822"/>
                    <a:pt x="1" y="3536"/>
                    <a:pt x="1048" y="4596"/>
                  </a:cubicBezTo>
                  <a:cubicBezTo>
                    <a:pt x="1572" y="5120"/>
                    <a:pt x="2263" y="5382"/>
                    <a:pt x="2953" y="5382"/>
                  </a:cubicBezTo>
                  <a:cubicBezTo>
                    <a:pt x="4430" y="5370"/>
                    <a:pt x="5644" y="4179"/>
                    <a:pt x="5644" y="2691"/>
                  </a:cubicBezTo>
                  <a:cubicBezTo>
                    <a:pt x="5644" y="1977"/>
                    <a:pt x="5358" y="1286"/>
                    <a:pt x="4858" y="786"/>
                  </a:cubicBezTo>
                  <a:cubicBezTo>
                    <a:pt x="4335" y="262"/>
                    <a:pt x="3647" y="0"/>
                    <a:pt x="29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3332;p86">
              <a:extLst>
                <a:ext uri="{FF2B5EF4-FFF2-40B4-BE49-F238E27FC236}">
                  <a16:creationId xmlns:a16="http://schemas.microsoft.com/office/drawing/2014/main" id="{693B6376-0334-45E8-8D8B-EC4C4961D6A9}"/>
                </a:ext>
              </a:extLst>
            </p:cNvPr>
            <p:cNvSpPr/>
            <p:nvPr/>
          </p:nvSpPr>
          <p:spPr>
            <a:xfrm>
              <a:off x="5508110" y="3886490"/>
              <a:ext cx="81510" cy="99302"/>
            </a:xfrm>
            <a:custGeom>
              <a:avLst/>
              <a:gdLst/>
              <a:ahLst/>
              <a:cxnLst/>
              <a:rect l="l" t="t" r="r" b="b"/>
              <a:pathLst>
                <a:path w="2561" h="3120" extrusionOk="0">
                  <a:moveTo>
                    <a:pt x="1286" y="262"/>
                  </a:moveTo>
                  <a:cubicBezTo>
                    <a:pt x="1596" y="262"/>
                    <a:pt x="1846" y="512"/>
                    <a:pt x="1846" y="834"/>
                  </a:cubicBezTo>
                  <a:cubicBezTo>
                    <a:pt x="1846" y="1143"/>
                    <a:pt x="1596" y="1393"/>
                    <a:pt x="1286" y="1393"/>
                  </a:cubicBezTo>
                  <a:cubicBezTo>
                    <a:pt x="977" y="1393"/>
                    <a:pt x="715" y="1143"/>
                    <a:pt x="715" y="834"/>
                  </a:cubicBezTo>
                  <a:cubicBezTo>
                    <a:pt x="739" y="512"/>
                    <a:pt x="977" y="262"/>
                    <a:pt x="1286" y="262"/>
                  </a:cubicBezTo>
                  <a:close/>
                  <a:moveTo>
                    <a:pt x="1703" y="1667"/>
                  </a:moveTo>
                  <a:cubicBezTo>
                    <a:pt x="2036" y="1667"/>
                    <a:pt x="2310" y="1929"/>
                    <a:pt x="2310" y="2274"/>
                  </a:cubicBezTo>
                  <a:lnTo>
                    <a:pt x="2310" y="2858"/>
                  </a:lnTo>
                  <a:lnTo>
                    <a:pt x="2001" y="2858"/>
                  </a:lnTo>
                  <a:lnTo>
                    <a:pt x="2001" y="2262"/>
                  </a:lnTo>
                  <a:cubicBezTo>
                    <a:pt x="2001" y="2179"/>
                    <a:pt x="1941" y="2119"/>
                    <a:pt x="1870" y="2119"/>
                  </a:cubicBezTo>
                  <a:cubicBezTo>
                    <a:pt x="1786" y="2119"/>
                    <a:pt x="1727" y="2179"/>
                    <a:pt x="1727" y="2262"/>
                  </a:cubicBezTo>
                  <a:lnTo>
                    <a:pt x="1727" y="2858"/>
                  </a:lnTo>
                  <a:lnTo>
                    <a:pt x="870" y="2858"/>
                  </a:lnTo>
                  <a:lnTo>
                    <a:pt x="870" y="2262"/>
                  </a:lnTo>
                  <a:cubicBezTo>
                    <a:pt x="870" y="2179"/>
                    <a:pt x="810" y="2119"/>
                    <a:pt x="727" y="2119"/>
                  </a:cubicBezTo>
                  <a:cubicBezTo>
                    <a:pt x="655" y="2119"/>
                    <a:pt x="596" y="2179"/>
                    <a:pt x="596" y="2262"/>
                  </a:cubicBezTo>
                  <a:lnTo>
                    <a:pt x="596" y="2858"/>
                  </a:lnTo>
                  <a:lnTo>
                    <a:pt x="298" y="2858"/>
                  </a:lnTo>
                  <a:lnTo>
                    <a:pt x="298" y="2274"/>
                  </a:lnTo>
                  <a:cubicBezTo>
                    <a:pt x="298" y="1929"/>
                    <a:pt x="572" y="1667"/>
                    <a:pt x="905" y="1667"/>
                  </a:cubicBezTo>
                  <a:close/>
                  <a:moveTo>
                    <a:pt x="1286" y="0"/>
                  </a:moveTo>
                  <a:cubicBezTo>
                    <a:pt x="822" y="0"/>
                    <a:pt x="453" y="369"/>
                    <a:pt x="453" y="834"/>
                  </a:cubicBezTo>
                  <a:cubicBezTo>
                    <a:pt x="453" y="1048"/>
                    <a:pt x="536" y="1262"/>
                    <a:pt x="691" y="1405"/>
                  </a:cubicBezTo>
                  <a:cubicBezTo>
                    <a:pt x="298" y="1500"/>
                    <a:pt x="1" y="1857"/>
                    <a:pt x="1" y="2274"/>
                  </a:cubicBezTo>
                  <a:lnTo>
                    <a:pt x="1" y="2858"/>
                  </a:lnTo>
                  <a:cubicBezTo>
                    <a:pt x="1" y="3000"/>
                    <a:pt x="120" y="3120"/>
                    <a:pt x="274" y="3120"/>
                  </a:cubicBezTo>
                  <a:lnTo>
                    <a:pt x="2298" y="3120"/>
                  </a:lnTo>
                  <a:cubicBezTo>
                    <a:pt x="2441" y="3120"/>
                    <a:pt x="2560" y="3000"/>
                    <a:pt x="2560" y="2858"/>
                  </a:cubicBezTo>
                  <a:lnTo>
                    <a:pt x="2560" y="2274"/>
                  </a:lnTo>
                  <a:cubicBezTo>
                    <a:pt x="2560" y="1857"/>
                    <a:pt x="2275" y="1500"/>
                    <a:pt x="1882" y="1405"/>
                  </a:cubicBezTo>
                  <a:cubicBezTo>
                    <a:pt x="2025" y="1262"/>
                    <a:pt x="2120" y="1048"/>
                    <a:pt x="2120" y="834"/>
                  </a:cubicBezTo>
                  <a:cubicBezTo>
                    <a:pt x="2120" y="369"/>
                    <a:pt x="1751" y="0"/>
                    <a:pt x="1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3333;p86">
              <a:extLst>
                <a:ext uri="{FF2B5EF4-FFF2-40B4-BE49-F238E27FC236}">
                  <a16:creationId xmlns:a16="http://schemas.microsoft.com/office/drawing/2014/main" id="{F675FFCF-159D-4FAE-87D4-4CB68717AAC6}"/>
                </a:ext>
              </a:extLst>
            </p:cNvPr>
            <p:cNvSpPr/>
            <p:nvPr/>
          </p:nvSpPr>
          <p:spPr>
            <a:xfrm>
              <a:off x="5554706" y="3945530"/>
              <a:ext cx="98952" cy="98251"/>
            </a:xfrm>
            <a:custGeom>
              <a:avLst/>
              <a:gdLst/>
              <a:ahLst/>
              <a:cxnLst/>
              <a:rect l="l" t="t" r="r" b="b"/>
              <a:pathLst>
                <a:path w="3109" h="3087" extrusionOk="0">
                  <a:moveTo>
                    <a:pt x="2959" y="1"/>
                  </a:moveTo>
                  <a:cubicBezTo>
                    <a:pt x="2892" y="1"/>
                    <a:pt x="2823" y="56"/>
                    <a:pt x="2823" y="122"/>
                  </a:cubicBezTo>
                  <a:cubicBezTo>
                    <a:pt x="2680" y="1550"/>
                    <a:pt x="1561" y="2669"/>
                    <a:pt x="132" y="2812"/>
                  </a:cubicBezTo>
                  <a:cubicBezTo>
                    <a:pt x="61" y="2824"/>
                    <a:pt x="1" y="2884"/>
                    <a:pt x="13" y="2967"/>
                  </a:cubicBezTo>
                  <a:cubicBezTo>
                    <a:pt x="13" y="3039"/>
                    <a:pt x="72" y="3086"/>
                    <a:pt x="144" y="3086"/>
                  </a:cubicBezTo>
                  <a:lnTo>
                    <a:pt x="168" y="3086"/>
                  </a:lnTo>
                  <a:cubicBezTo>
                    <a:pt x="1704" y="2931"/>
                    <a:pt x="2942" y="1717"/>
                    <a:pt x="3097" y="145"/>
                  </a:cubicBezTo>
                  <a:cubicBezTo>
                    <a:pt x="3109" y="74"/>
                    <a:pt x="3049" y="2"/>
                    <a:pt x="2978" y="2"/>
                  </a:cubicBezTo>
                  <a:cubicBezTo>
                    <a:pt x="2971" y="1"/>
                    <a:pt x="2965" y="1"/>
                    <a:pt x="29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80386675"/>
      </p:ext>
    </p:extLst>
  </p:cSld>
  <p:clrMapOvr>
    <a:masterClrMapping/>
  </p:clrMapOvr>
</p:sld>
</file>

<file path=ppt/theme/theme1.xml><?xml version="1.0" encoding="utf-8"?>
<a:theme xmlns:a="http://schemas.openxmlformats.org/drawingml/2006/main" name="Aqua Marketing Plan by Slidego">
  <a:themeElements>
    <a:clrScheme name="Simple Light">
      <a:dk1>
        <a:srgbClr val="434343"/>
      </a:dk1>
      <a:lt1>
        <a:srgbClr val="FFFFFF"/>
      </a:lt1>
      <a:dk2>
        <a:srgbClr val="073763"/>
      </a:dk2>
      <a:lt2>
        <a:srgbClr val="3D85C6"/>
      </a:lt2>
      <a:accent1>
        <a:srgbClr val="3D85C6"/>
      </a:accent1>
      <a:accent2>
        <a:srgbClr val="B6D7A8"/>
      </a:accent2>
      <a:accent3>
        <a:srgbClr val="9FC5E8"/>
      </a:accent3>
      <a:accent4>
        <a:srgbClr val="9EDCD9"/>
      </a:accent4>
      <a:accent5>
        <a:srgbClr val="93C47D"/>
      </a:accent5>
      <a:accent6>
        <a:srgbClr val="6FA8DC"/>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1559</Words>
  <Application>Microsoft Office PowerPoint</Application>
  <PresentationFormat>On-screen Show (16:9)</PresentationFormat>
  <Paragraphs>179</Paragraphs>
  <Slides>18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Overpass Black</vt:lpstr>
      <vt:lpstr>Wingdings</vt:lpstr>
      <vt:lpstr>Open Sans</vt:lpstr>
      <vt:lpstr>Arial</vt:lpstr>
      <vt:lpstr>Courier New</vt:lpstr>
      <vt:lpstr>Fira Sans Extra Condensed Medium</vt:lpstr>
      <vt:lpstr>Aqua Marketing Plan by Slidego</vt:lpstr>
      <vt:lpstr>Creating Healthy Communities</vt:lpstr>
      <vt:lpstr>Table of Contents</vt:lpstr>
      <vt:lpstr>Introduction</vt:lpstr>
      <vt:lpstr>Key Issues in implementing public healthy policies</vt:lpstr>
      <vt:lpstr>02</vt:lpstr>
      <vt:lpstr>STEP 1: Setting the Foundation</vt:lpstr>
      <vt:lpstr>STEP 2: Preparation</vt:lpstr>
      <vt:lpstr>STEP 3: Planning and Implementation</vt:lpstr>
      <vt:lpstr>STEP 4: Reflect, Adapt and Embed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Healthy Communities</dc:title>
  <cp:lastModifiedBy>Louise Baldwin</cp:lastModifiedBy>
  <cp:revision>28</cp:revision>
  <dcterms:modified xsi:type="dcterms:W3CDTF">2021-07-19T09:29:53Z</dcterms:modified>
</cp:coreProperties>
</file>